
<file path=[Content_Types].xml><?xml version="1.0" encoding="utf-8"?>
<Types xmlns="http://schemas.openxmlformats.org/package/2006/content-types">
  <Override PartName="/ppt/slideLayouts/slideLayout149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18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27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2.xml" ContentType="application/vnd.openxmlformats-officedocument.theme+xml"/>
  <Override PartName="/ppt/theme/theme16.xml" ContentType="application/vnd.openxmlformats-officedocument.theme+xml"/>
  <Override PartName="/ppt/slideLayouts/slideLayout160.xml" ContentType="application/vnd.openxmlformats-officedocument.presentationml.slideLayout+xml"/>
  <Override PartName="/ppt/slideLayouts/slideLayout97.xml" ContentType="application/vnd.openxmlformats-officedocument.presentationml.slideLayout+xml"/>
  <Override PartName="/ppt/embeddings/Microsoft_Equation7.bin" ContentType="application/vnd.openxmlformats-officedocument.oleObject"/>
  <Override PartName="/ppt/slideLayouts/slideLayout33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125.xml" ContentType="application/vnd.openxmlformats-officedocument.presentationml.slideLayout+xml"/>
  <Override PartName="/ppt/slideLayouts/slideLayout75.xml" ContentType="application/vnd.openxmlformats-officedocument.presentationml.slideLayout+xml"/>
  <Default Extension="xml" ContentType="application/xml"/>
  <Override PartName="/ppt/slideLayouts/slideLayout11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0.xml" ContentType="application/vnd.openxmlformats-officedocument.theme+xml"/>
  <Override PartName="/ppt/theme/theme14.xml" ContentType="application/vnd.openxmlformats-officedocument.theme+xml"/>
  <Override PartName="/ppt/slideLayouts/slideLayout95.xml" ContentType="application/vnd.openxmlformats-officedocument.presentationml.slideLayout+xml"/>
  <Override PartName="/ppt/embeddings/Microsoft_Equation5.bin" ContentType="application/vnd.openxmlformats-officedocument.oleObject"/>
  <Override PartName="/ppt/slideLayouts/slideLayout13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Layouts/slideLayout7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101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159.xml" ContentType="application/vnd.openxmlformats-officedocument.presentationml.slideLayout+xml"/>
  <Default Extension="jpeg" ContentType="image/jpeg"/>
  <Override PartName="/ppt/slideLayouts/slideLayout51.xml" ContentType="application/vnd.openxmlformats-officedocument.presentationml.slideLayout+xml"/>
  <Override PartName="/ppt/theme/theme12.xml" ContentType="application/vnd.openxmlformats-officedocument.theme+xml"/>
  <Override PartName="/ppt/slideLayouts/slideLayout93.xml" ContentType="application/vnd.openxmlformats-officedocument.presentationml.slideLayout+xml"/>
  <Override PartName="/ppt/embeddings/Microsoft_Equation3.bin" ContentType="application/vnd.openxmlformats-officedocument.oleObject"/>
  <Override PartName="/ppt/slideLayouts/slideLayout137.xml" ContentType="application/vnd.openxmlformats-officedocument.presentationml.slideLayout+xml"/>
  <Override PartName="/ppt/slideLayouts/slideLayout87.xml" ContentType="application/vnd.openxmlformats-officedocument.presentationml.slideLayout+xml"/>
  <Override PartName="/docProps/app.xml" ContentType="application/vnd.openxmlformats-officedocument.extended-properties+xml"/>
  <Override PartName="/ppt/slideMasters/slideMaster2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179.xml" ContentType="application/vnd.openxmlformats-officedocument.presentationml.slideLayout+xml"/>
  <Override PartName="/ppt/slideMasters/slideMaster16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20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157.xml" ContentType="application/vnd.openxmlformats-officedocument.presentationml.slideLayout+xml"/>
  <Override PartName="/ppt/theme/theme10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135.xml" ContentType="application/vnd.openxmlformats-officedocument.presentationml.slideLayout+xml"/>
  <Override PartName="/ppt/embeddings/Microsoft_Equation1.bin" ContentType="application/vnd.openxmlformats-officedocument.oleObject"/>
  <Override PartName="/ppt/slideLayouts/slideLayout85.xml" ContentType="application/vnd.openxmlformats-officedocument.presentationml.slideLayout+xml"/>
  <Override PartName="/ppt/slideMasters/slideMaster20.xml" ContentType="application/vnd.openxmlformats-officedocument.presentationml.slideMaster+xml"/>
  <Override PartName="/ppt/slideMasters/slideMaster1.xml" ContentType="application/vnd.openxmlformats-officedocument.presentationml.slideMaster+xml"/>
  <Override PartName="/ppt/theme/theme9.xml" ContentType="application/vnd.openxmlformats-officedocument.theme+xml"/>
  <Override PartName="/ppt/slideLayouts/slideLayout177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63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155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28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17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2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1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53.xml" ContentType="application/vnd.openxmlformats-officedocument.presentationml.slideLayout+xml"/>
  <Override PartName="/ppt/slides/slide15.xml" ContentType="application/vnd.openxmlformats-officedocument.presentationml.slide+xml"/>
  <Override PartName="/ppt/slides/slide3.xml" ContentType="application/vnd.openxmlformats-officedocument.presentationml.slide+xml"/>
  <Override PartName="/ppt/slideLayouts/slideLayout14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219.xml" ContentType="application/vnd.openxmlformats-officedocument.presentationml.slideLayout+xml"/>
  <Override PartName="/ppt/notesSlides/notesSlide8.xml" ContentType="application/vnd.openxmlformats-officedocument.presentationml.notesSlide+xml"/>
  <Override PartName="/ppt/theme/theme5.xml" ContentType="application/vnd.openxmlformats-officedocument.theme+xml"/>
  <Override PartName="/ppt/slideLayouts/slideLayout173.xml" ContentType="application/vnd.openxmlformats-officedocument.presentationml.slideLayout+xml"/>
  <Override PartName="/ppt/slideMasters/slideMaster10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Layouts/slideLayout16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Layouts/slideLayout151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3.xml" ContentType="application/vnd.openxmlformats-officedocument.theme+xml"/>
  <Override PartName="/ppt/slideLayouts/slideLayout171.xml" ContentType="application/vnd.openxmlformats-officedocument.presentationml.slideLayout+xml"/>
  <Override PartName="/ppt/slideLayouts/slideLayout201.xml" ContentType="application/vnd.openxmlformats-officedocument.presentationml.slideLayout+xml"/>
  <Override PartName="/ppt/viewProps.xml" ContentType="application/vnd.openxmlformats-officedocument.presentationml.viewProps+xml"/>
  <Override PartName="/ppt/notesSlides/notesSlide14.xml" ContentType="application/vnd.openxmlformats-officedocument.presentationml.notesSlide+xml"/>
  <Override PartName="/ppt/slideLayouts/slideLayout165.xml" ContentType="application/vnd.openxmlformats-officedocument.presentationml.slideLayout+xml"/>
  <Override PartName="/ppt/slideLayouts/slideLayout44.xml" ContentType="application/vnd.openxmlformats-officedocument.presentationml.slideLayout+xml"/>
  <Override PartName="/docProps/core.xml" ContentType="application/vnd.openxmlformats-package.core-properties+xml"/>
  <Override PartName="/ppt/slideLayouts/slideLayout38.xml" ContentType="application/vnd.openxmlformats-officedocument.presentationml.slideLayout+xml"/>
  <Override PartName="/ppt/slides/slide11.xml" ContentType="application/vnd.openxmlformats-officedocument.presentationml.slide+xml"/>
  <Override PartName="/ppt/slideLayouts/slideLayout237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.xml" ContentType="application/vnd.openxmlformats-officedocument.theme+xml"/>
  <Override PartName="/ppt/slideLayouts/slideLayout58.xml" ContentType="application/vnd.openxmlformats-officedocument.presentationml.slideLayout+xml"/>
  <Override PartName="/ppt/notesSlides/notesSlide12.xml" ContentType="application/vnd.openxmlformats-officedocument.presentationml.notesSlide+xml"/>
  <Override PartName="/ppt/theme/theme19.xml" ContentType="application/vnd.openxmlformats-officedocument.theme+xml"/>
  <Override PartName="/ppt/slideLayouts/slideLayout16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3.xml" ContentType="application/vnd.openxmlformats-officedocument.theme+xml"/>
  <Override PartName="/ppt/theme/theme17.xml" ContentType="application/vnd.openxmlformats-officedocument.theme+xml"/>
  <Override PartName="/ppt/slideLayouts/slideLayout16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98.xml" ContentType="application/vnd.openxmlformats-officedocument.presentationml.slideLayout+xml"/>
  <Default Extension="pict" ContentType="image/pict"/>
  <Override PartName="/ppt/embeddings/Microsoft_Equation8.bin" ContentType="application/vnd.openxmlformats-officedocument.oleObject"/>
  <Override PartName="/ppt/slideLayouts/slideLayout34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Layouts/slideLayout126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1.xml" ContentType="application/vnd.openxmlformats-officedocument.theme+xml"/>
  <Override PartName="/ppt/theme/theme15.xml" ContentType="application/vnd.openxmlformats-officedocument.theme+xml"/>
  <Override PartName="/ppt/slideLayouts/slideLayout96.xml" ContentType="application/vnd.openxmlformats-officedocument.presentationml.slideLayout+xml"/>
  <Override PartName="/ppt/embeddings/Microsoft_Equation6.bin" ContentType="application/vnd.openxmlformats-officedocument.oleObject"/>
  <Override PartName="/ppt/slideLayouts/slideLayout32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Layouts/slideLayout231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Layouts/slideLayout74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02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13.xml" ContentType="application/vnd.openxmlformats-officedocument.theme+xml"/>
  <Override PartName="/ppt/slideLayouts/slideLayout94.xml" ContentType="application/vnd.openxmlformats-officedocument.presentationml.slideLayout+xml"/>
  <Override PartName="/ppt/embeddings/Microsoft_Equation4.bin" ContentType="application/vnd.openxmlformats-officedocument.oleObject"/>
  <Override PartName="/ppt/slideLayouts/slideLayout13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Layouts/slideLayout7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6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100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158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11.xml" ContentType="application/vnd.openxmlformats-officedocument.theme+xml"/>
  <Override PartName="/ppt/slideLayouts/slideLayout92.xml" ContentType="application/vnd.openxmlformats-officedocument.presentationml.slideLayout+xml"/>
  <Override PartName="/ppt/embeddings/Microsoft_Equation2.bin" ContentType="application/vnd.openxmlformats-officedocument.oleObject"/>
  <Override PartName="/ppt/slideLayouts/slideLayout136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78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64.xml" ContentType="application/vnd.openxmlformats-officedocument.presentationml.slideLayout+xml"/>
  <Override PartName="/ppt/notesSlides/notesSlide4.xml" ContentType="application/vnd.openxmlformats-officedocument.presentationml.notesSlide+xml"/>
  <Override PartName="/ppt/slides/slide6.xml" ContentType="application/vnd.openxmlformats-officedocument.presentationml.slide+xml"/>
  <Override PartName="/ppt/slides/slide18.xml" ContentType="application/vnd.openxmlformats-officedocument.presentationml.slide+xml"/>
  <Override PartName="/ppt/slideLayouts/slideLayout156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134.xml" ContentType="application/vnd.openxmlformats-officedocument.presentationml.slideLayout+xml"/>
  <Default Extension="vml" ContentType="application/vnd.openxmlformats-officedocument.vmlDrawing"/>
  <Override PartName="/ppt/slideLayouts/slideLayout84.xml" ContentType="application/vnd.openxmlformats-officedocument.presentationml.slideLayout+xml"/>
  <Override PartName="/ppt/theme/theme8.xml" ContentType="application/vnd.openxmlformats-officedocument.theme+xml"/>
  <Override PartName="/ppt/tableStyles.xml" ContentType="application/vnd.openxmlformats-officedocument.presentationml.tableStyles+xml"/>
  <Override PartName="/ppt/slideLayouts/slideLayout176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2.xml" ContentType="application/vnd.openxmlformats-officedocument.presentationml.slideLayout+xml"/>
  <Default Extension="bin" ContentType="application/vnd.openxmlformats-officedocument.presentationml.printerSettings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154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0.xml" ContentType="application/vnd.openxmlformats-officedocument.presentationml.notesSlide+xml"/>
  <Override PartName="/ppt/slideLayouts/slideLayout14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82.xml" ContentType="application/vnd.openxmlformats-officedocument.presentationml.slideLayout+xml"/>
  <Override PartName="/ppt/notesSlides/notesSlide9.xml" ContentType="application/vnd.openxmlformats-officedocument.presentationml.notesSlide+xml"/>
  <Override PartName="/ppt/theme/theme6.xml" ContentType="application/vnd.openxmlformats-officedocument.theme+xml"/>
  <Override PartName="/ppt/slideLayouts/slideLayout174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0.xml" ContentType="application/vnd.openxmlformats-officedocument.presentationml.slideLayout+xml"/>
  <Override PartName="/ppt/notesSlides/notesSlide17.xml" ContentType="application/vnd.openxmlformats-officedocument.presentationml.notesSlide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slideLayouts/slideLayout89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4.xml" ContentType="application/vnd.openxmlformats-officedocument.theme+xml"/>
  <Override PartName="/ppt/slideLayouts/slideLayout17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Layouts/slideLayout16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50.xml" ContentType="application/vnd.openxmlformats-officedocument.presentationml.slideLayout+xml"/>
  <Default Extension="png" ContentType="image/png"/>
  <Override PartName="/ppt/slides/slide12.xml" ContentType="application/vnd.openxmlformats-officedocument.presentationml.slide+xml"/>
  <Override PartName="/ppt/slideLayouts/slideLayout238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17.xml" ContentType="application/vnd.openxmlformats-officedocument.presentationml.slideLayout+xml"/>
  <Default Extension="rels" ContentType="application/vnd.openxmlformats-package.relationships+xml"/>
  <Override PartName="/ppt/slideLayouts/slideLayout18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slideLayouts/slideLayout170.xml" ContentType="application/vnd.openxmlformats-officedocument.presentationml.slideLayout+xml"/>
  <Override PartName="/ppt/slideLayouts/slideLayout20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6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236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214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07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57.xml" ContentType="application/vnd.openxmlformats-officedocument.presentationml.slideLayout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  <p:sldMasterId id="2147483649" r:id="rId2"/>
    <p:sldMasterId id="2147483656" r:id="rId3"/>
    <p:sldMasterId id="2147483657" r:id="rId4"/>
    <p:sldMasterId id="2147483658" r:id="rId5"/>
    <p:sldMasterId id="2147483659" r:id="rId6"/>
    <p:sldMasterId id="2147483660" r:id="rId7"/>
    <p:sldMasterId id="2147483661" r:id="rId8"/>
    <p:sldMasterId id="2147483662" r:id="rId9"/>
    <p:sldMasterId id="2147483663" r:id="rId10"/>
    <p:sldMasterId id="2147483664" r:id="rId11"/>
    <p:sldMasterId id="2147483665" r:id="rId12"/>
    <p:sldMasterId id="2147483666" r:id="rId13"/>
    <p:sldMasterId id="2147483667" r:id="rId14"/>
    <p:sldMasterId id="2147483668" r:id="rId15"/>
    <p:sldMasterId id="2147483669" r:id="rId16"/>
    <p:sldMasterId id="2147483670" r:id="rId17"/>
    <p:sldMasterId id="2147483671" r:id="rId18"/>
    <p:sldMasterId id="2147483672" r:id="rId19"/>
    <p:sldMasterId id="2147483673" r:id="rId20"/>
    <p:sldMasterId id="2147483674" r:id="rId21"/>
    <p:sldMasterId id="2147483675" r:id="rId22"/>
  </p:sldMasterIdLst>
  <p:notesMasterIdLst>
    <p:notesMasterId r:id="rId41"/>
  </p:notesMasterIdLst>
  <p:sldIdLst>
    <p:sldId id="256" r:id="rId23"/>
    <p:sldId id="358" r:id="rId24"/>
    <p:sldId id="359" r:id="rId25"/>
    <p:sldId id="360" r:id="rId26"/>
    <p:sldId id="361" r:id="rId27"/>
    <p:sldId id="362" r:id="rId28"/>
    <p:sldId id="363" r:id="rId29"/>
    <p:sldId id="366" r:id="rId30"/>
    <p:sldId id="364" r:id="rId31"/>
    <p:sldId id="367" r:id="rId32"/>
    <p:sldId id="368" r:id="rId33"/>
    <p:sldId id="369" r:id="rId34"/>
    <p:sldId id="365" r:id="rId35"/>
    <p:sldId id="370" r:id="rId36"/>
    <p:sldId id="371" r:id="rId37"/>
    <p:sldId id="373" r:id="rId38"/>
    <p:sldId id="372" r:id="rId39"/>
    <p:sldId id="350" r:id="rId40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5pPr>
    <a:lvl6pPr marL="22860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6pPr>
    <a:lvl7pPr marL="27432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7pPr>
    <a:lvl8pPr marL="32004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8pPr>
    <a:lvl9pPr marL="36576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Comments="0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904" y="-10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23" Type="http://schemas.openxmlformats.org/officeDocument/2006/relationships/slide" Target="slides/slide1.xml"/><Relationship Id="rId24" Type="http://schemas.openxmlformats.org/officeDocument/2006/relationships/slide" Target="slides/slide2.xml"/><Relationship Id="rId25" Type="http://schemas.openxmlformats.org/officeDocument/2006/relationships/slide" Target="slides/slide3.xml"/><Relationship Id="rId26" Type="http://schemas.openxmlformats.org/officeDocument/2006/relationships/slide" Target="slides/slide4.xml"/><Relationship Id="rId27" Type="http://schemas.openxmlformats.org/officeDocument/2006/relationships/slide" Target="slides/slide5.xml"/><Relationship Id="rId28" Type="http://schemas.openxmlformats.org/officeDocument/2006/relationships/slide" Target="slides/slide6.xml"/><Relationship Id="rId29" Type="http://schemas.openxmlformats.org/officeDocument/2006/relationships/slide" Target="slides/slide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8.xml"/><Relationship Id="rId31" Type="http://schemas.openxmlformats.org/officeDocument/2006/relationships/slide" Target="slides/slide9.xml"/><Relationship Id="rId32" Type="http://schemas.openxmlformats.org/officeDocument/2006/relationships/slide" Target="slides/slide10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11.xml"/><Relationship Id="rId34" Type="http://schemas.openxmlformats.org/officeDocument/2006/relationships/slide" Target="slides/slide12.xml"/><Relationship Id="rId35" Type="http://schemas.openxmlformats.org/officeDocument/2006/relationships/slide" Target="slides/slide13.xml"/><Relationship Id="rId36" Type="http://schemas.openxmlformats.org/officeDocument/2006/relationships/slide" Target="slides/slide14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37" Type="http://schemas.openxmlformats.org/officeDocument/2006/relationships/slide" Target="slides/slide15.xml"/><Relationship Id="rId38" Type="http://schemas.openxmlformats.org/officeDocument/2006/relationships/slide" Target="slides/slide16.xml"/><Relationship Id="rId39" Type="http://schemas.openxmlformats.org/officeDocument/2006/relationships/slide" Target="slides/slide17.xml"/><Relationship Id="rId40" Type="http://schemas.openxmlformats.org/officeDocument/2006/relationships/slide" Target="slides/slide18.xml"/><Relationship Id="rId41" Type="http://schemas.openxmlformats.org/officeDocument/2006/relationships/notesMaster" Target="notesMasters/notes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ict"/><Relationship Id="rId2" Type="http://schemas.openxmlformats.org/officeDocument/2006/relationships/image" Target="../media/image15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ict"/><Relationship Id="rId2" Type="http://schemas.openxmlformats.org/officeDocument/2006/relationships/image" Target="../media/image15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ict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ict"/><Relationship Id="rId2" Type="http://schemas.openxmlformats.org/officeDocument/2006/relationships/image" Target="../media/image24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259" name="Rectangle 3"/>
          <p:cNvSpPr>
            <a:spLocks noGrp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50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1" name="Rectangle 5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6262" name="Rectangle 6"/>
          <p:cNvSpPr>
            <a:spLocks noGrp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263" name="Rectangle 7"/>
          <p:cNvSpPr>
            <a:spLocks noGrp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7A45839-1748-1E46-A139-9AAA195D84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8917D8-C246-374E-928D-C06CBD6E5D78}" type="slidenum">
              <a:rPr lang="en-US"/>
              <a:pPr/>
              <a:t>1</a:t>
            </a:fld>
            <a:endParaRPr lang="en-US"/>
          </a:p>
        </p:txBody>
      </p:sp>
      <p:sp>
        <p:nvSpPr>
          <p:cNvPr id="347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7140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AC9F3D-97D7-AD41-B31E-694E47CA1AE8}" type="slidenum">
              <a:rPr lang="en-US"/>
              <a:pPr/>
              <a:t>10</a:t>
            </a:fld>
            <a:endParaRPr lang="en-US"/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AC9F3D-97D7-AD41-B31E-694E47CA1AE8}" type="slidenum">
              <a:rPr lang="en-US"/>
              <a:pPr/>
              <a:t>11</a:t>
            </a:fld>
            <a:endParaRPr lang="en-US"/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AC9F3D-97D7-AD41-B31E-694E47CA1AE8}" type="slidenum">
              <a:rPr lang="en-US"/>
              <a:pPr/>
              <a:t>12</a:t>
            </a:fld>
            <a:endParaRPr lang="en-US"/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AC9F3D-97D7-AD41-B31E-694E47CA1AE8}" type="slidenum">
              <a:rPr lang="en-US"/>
              <a:pPr/>
              <a:t>13</a:t>
            </a:fld>
            <a:endParaRPr lang="en-US"/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AC9F3D-97D7-AD41-B31E-694E47CA1AE8}" type="slidenum">
              <a:rPr lang="en-US"/>
              <a:pPr/>
              <a:t>14</a:t>
            </a:fld>
            <a:endParaRPr lang="en-US"/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AC9F3D-97D7-AD41-B31E-694E47CA1AE8}" type="slidenum">
              <a:rPr lang="en-US"/>
              <a:pPr/>
              <a:t>15</a:t>
            </a:fld>
            <a:endParaRPr lang="en-US"/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AC9F3D-97D7-AD41-B31E-694E47CA1AE8}" type="slidenum">
              <a:rPr lang="en-US"/>
              <a:pPr/>
              <a:t>16</a:t>
            </a:fld>
            <a:endParaRPr lang="en-US"/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AC9F3D-97D7-AD41-B31E-694E47CA1AE8}" type="slidenum">
              <a:rPr lang="en-US"/>
              <a:pPr/>
              <a:t>17</a:t>
            </a:fld>
            <a:endParaRPr lang="en-US"/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02B0FE-3189-EC43-B7B2-D1271D951FB5}" type="slidenum">
              <a:rPr lang="en-US"/>
              <a:pPr/>
              <a:t>18</a:t>
            </a:fld>
            <a:endParaRPr lang="en-US"/>
          </a:p>
        </p:txBody>
      </p:sp>
      <p:sp>
        <p:nvSpPr>
          <p:cNvPr id="367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20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AC9F3D-97D7-AD41-B31E-694E47CA1AE8}" type="slidenum">
              <a:rPr lang="en-US"/>
              <a:pPr/>
              <a:t>2</a:t>
            </a:fld>
            <a:endParaRPr lang="en-US"/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AC9F3D-97D7-AD41-B31E-694E47CA1AE8}" type="slidenum">
              <a:rPr lang="en-US"/>
              <a:pPr/>
              <a:t>3</a:t>
            </a:fld>
            <a:endParaRPr lang="en-US"/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AC9F3D-97D7-AD41-B31E-694E47CA1AE8}" type="slidenum">
              <a:rPr lang="en-US"/>
              <a:pPr/>
              <a:t>4</a:t>
            </a:fld>
            <a:endParaRPr lang="en-US"/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AC9F3D-97D7-AD41-B31E-694E47CA1AE8}" type="slidenum">
              <a:rPr lang="en-US"/>
              <a:pPr/>
              <a:t>5</a:t>
            </a:fld>
            <a:endParaRPr lang="en-US"/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AC9F3D-97D7-AD41-B31E-694E47CA1AE8}" type="slidenum">
              <a:rPr lang="en-US"/>
              <a:pPr/>
              <a:t>6</a:t>
            </a:fld>
            <a:endParaRPr lang="en-US"/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AC9F3D-97D7-AD41-B31E-694E47CA1AE8}" type="slidenum">
              <a:rPr lang="en-US"/>
              <a:pPr/>
              <a:t>7</a:t>
            </a:fld>
            <a:endParaRPr lang="en-US"/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AC9F3D-97D7-AD41-B31E-694E47CA1AE8}" type="slidenum">
              <a:rPr lang="en-US"/>
              <a:pPr/>
              <a:t>8</a:t>
            </a:fld>
            <a:endParaRPr lang="en-US"/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AC9F3D-97D7-AD41-B31E-694E47CA1AE8}" type="slidenum">
              <a:rPr lang="en-US"/>
              <a:pPr/>
              <a:t>9</a:t>
            </a:fld>
            <a:endParaRPr lang="en-US"/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edit</a:t>
            </a:r>
            <a:r>
              <a:rPr lang="sv-SE" dirty="0" smtClean="0"/>
              <a:t> Master </a:t>
            </a:r>
            <a:r>
              <a:rPr lang="sv-SE" dirty="0" err="1" smtClean="0"/>
              <a:t>title</a:t>
            </a:r>
            <a:r>
              <a:rPr lang="sv-SE" dirty="0" smtClean="0"/>
              <a:t> </a:t>
            </a:r>
            <a:r>
              <a:rPr lang="sv-SE" dirty="0" err="1" smtClean="0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edit</a:t>
            </a:r>
            <a:r>
              <a:rPr lang="sv-SE" dirty="0" smtClean="0"/>
              <a:t> Master </a:t>
            </a:r>
            <a:r>
              <a:rPr lang="sv-SE" dirty="0" err="1" smtClean="0"/>
              <a:t>subtitle</a:t>
            </a:r>
            <a:r>
              <a:rPr lang="sv-SE" dirty="0" smtClean="0"/>
              <a:t> </a:t>
            </a:r>
            <a:r>
              <a:rPr lang="sv-SE" dirty="0" err="1" smtClean="0"/>
              <a:t>style</a:t>
            </a:r>
            <a:endParaRPr lang="en-US" dirty="0"/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DF03B-1D5C-594A-B04A-D637F739B9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edit</a:t>
            </a:r>
            <a:r>
              <a:rPr lang="sv-SE" dirty="0" smtClean="0"/>
              <a:t> Master </a:t>
            </a:r>
            <a:r>
              <a:rPr lang="sv-SE" dirty="0" err="1" smtClean="0"/>
              <a:t>title</a:t>
            </a:r>
            <a:r>
              <a:rPr lang="sv-SE" dirty="0" smtClean="0"/>
              <a:t> </a:t>
            </a:r>
            <a:r>
              <a:rPr lang="sv-SE" dirty="0" err="1" smtClean="0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1100" y="2133600"/>
            <a:ext cx="11264900" cy="5626100"/>
          </a:xfrm>
        </p:spPr>
        <p:txBody>
          <a:bodyPr/>
          <a:lstStyle>
            <a:lvl1pPr marL="455613" indent="-455613">
              <a:buSzPct val="100000"/>
              <a:buFont typeface="Wingdings" charset="2"/>
              <a:buChar char="§"/>
              <a:defRPr/>
            </a:lvl1pPr>
            <a:lvl3pPr marL="455613" indent="-455613">
              <a:buFont typeface="Wingdings" charset="2"/>
              <a:buChar char="§"/>
              <a:defRPr/>
            </a:lvl3pPr>
            <a:lvl4pPr marL="455613" indent="-455613">
              <a:buFont typeface="Wingdings" charset="2"/>
              <a:buChar char="§"/>
              <a:defRPr/>
            </a:lvl4pPr>
            <a:lvl5pPr marL="455613" indent="-455613">
              <a:buFont typeface="Wingdings" charset="2"/>
              <a:buChar char="§"/>
              <a:defRPr/>
            </a:lvl5pPr>
          </a:lstStyle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edit</a:t>
            </a:r>
            <a:r>
              <a:rPr lang="sv-SE" dirty="0" smtClean="0"/>
              <a:t> Master text </a:t>
            </a:r>
            <a:r>
              <a:rPr lang="sv-SE" dirty="0" err="1" smtClean="0"/>
              <a:t>styles</a:t>
            </a:r>
            <a:endParaRPr lang="sv-SE" dirty="0" smtClean="0"/>
          </a:p>
          <a:p>
            <a:pPr lvl="3"/>
            <a:r>
              <a:rPr lang="sv-SE" dirty="0" smtClean="0"/>
              <a:t>Second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2"/>
            <a:r>
              <a:rPr lang="sv-SE" dirty="0" err="1" smtClean="0"/>
              <a:t>Third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3"/>
            <a:r>
              <a:rPr lang="sv-SE" dirty="0" err="1" smtClean="0"/>
              <a:t>Fourth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4"/>
            <a:r>
              <a:rPr lang="sv-SE" dirty="0" err="1" smtClean="0"/>
              <a:t>Fifth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en-US" dirty="0"/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DCFE0-1E30-314C-A10C-80D31D3FD1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TitilliumText22L 400 w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edit</a:t>
            </a:r>
            <a:r>
              <a:rPr lang="sv-SE" dirty="0" smtClean="0"/>
              <a:t> Master </a:t>
            </a:r>
            <a:r>
              <a:rPr lang="sv-SE" dirty="0" err="1" smtClean="0"/>
              <a:t>title</a:t>
            </a:r>
            <a:r>
              <a:rPr lang="sv-SE" dirty="0" smtClean="0"/>
              <a:t> </a:t>
            </a:r>
            <a:r>
              <a:rPr lang="sv-SE" dirty="0" err="1" smtClean="0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edit</a:t>
            </a:r>
            <a:r>
              <a:rPr lang="sv-SE" dirty="0" smtClean="0"/>
              <a:t> Master text </a:t>
            </a:r>
            <a:r>
              <a:rPr lang="sv-SE" dirty="0" err="1" smtClean="0"/>
              <a:t>styles</a:t>
            </a:r>
            <a:endParaRPr lang="sv-SE" dirty="0" smtClean="0"/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0E570-1CB3-2145-8AB3-938BA897C2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edit</a:t>
            </a:r>
            <a:r>
              <a:rPr lang="sv-SE" dirty="0" smtClean="0"/>
              <a:t> Master </a:t>
            </a:r>
            <a:r>
              <a:rPr lang="sv-SE" dirty="0" err="1" smtClean="0"/>
              <a:t>title</a:t>
            </a:r>
            <a:r>
              <a:rPr lang="sv-SE" dirty="0" smtClean="0"/>
              <a:t> </a:t>
            </a:r>
            <a:r>
              <a:rPr lang="sv-SE" dirty="0" err="1" smtClean="0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1100" y="2971800"/>
            <a:ext cx="3657600" cy="4787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edit</a:t>
            </a:r>
            <a:r>
              <a:rPr lang="sv-SE" dirty="0" smtClean="0"/>
              <a:t> Master text </a:t>
            </a:r>
            <a:r>
              <a:rPr lang="sv-SE" dirty="0" err="1" smtClean="0"/>
              <a:t>styles</a:t>
            </a:r>
            <a:endParaRPr lang="sv-SE" dirty="0" smtClean="0"/>
          </a:p>
          <a:p>
            <a:pPr lvl="1"/>
            <a:r>
              <a:rPr lang="sv-SE" dirty="0" smtClean="0"/>
              <a:t>Second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2"/>
            <a:r>
              <a:rPr lang="sv-SE" dirty="0" err="1" smtClean="0"/>
              <a:t>Third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3"/>
            <a:r>
              <a:rPr lang="sv-SE" dirty="0" err="1" smtClean="0"/>
              <a:t>Fourth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4"/>
            <a:r>
              <a:rPr lang="sv-SE" dirty="0" err="1" smtClean="0"/>
              <a:t>Fifth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2971800"/>
            <a:ext cx="3657600" cy="4787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edit</a:t>
            </a:r>
            <a:r>
              <a:rPr lang="sv-SE" dirty="0" smtClean="0"/>
              <a:t> Master text </a:t>
            </a:r>
            <a:r>
              <a:rPr lang="sv-SE" dirty="0" err="1" smtClean="0"/>
              <a:t>styles</a:t>
            </a:r>
            <a:endParaRPr lang="sv-SE" dirty="0" smtClean="0"/>
          </a:p>
          <a:p>
            <a:pPr lvl="1"/>
            <a:r>
              <a:rPr lang="sv-SE" dirty="0" smtClean="0"/>
              <a:t>Second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2"/>
            <a:r>
              <a:rPr lang="sv-SE" dirty="0" err="1" smtClean="0"/>
              <a:t>Third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3"/>
            <a:r>
              <a:rPr lang="sv-SE" dirty="0" err="1" smtClean="0"/>
              <a:t>Fourth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4"/>
            <a:r>
              <a:rPr lang="sv-SE" dirty="0" err="1" smtClean="0"/>
              <a:t>Fifth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en-US" dirty="0"/>
          </a:p>
        </p:txBody>
      </p:sp>
      <p:sp>
        <p:nvSpPr>
          <p:cNvPr id="5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FBB25-E2AE-CA4A-AE66-EB5EC10B99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edit</a:t>
            </a:r>
            <a:r>
              <a:rPr lang="sv-SE" dirty="0" smtClean="0"/>
              <a:t> Master </a:t>
            </a:r>
            <a:r>
              <a:rPr lang="sv-SE" dirty="0" err="1" smtClean="0"/>
              <a:t>title</a:t>
            </a:r>
            <a:r>
              <a:rPr lang="sv-SE" dirty="0" smtClean="0"/>
              <a:t> </a:t>
            </a:r>
            <a:r>
              <a:rPr lang="sv-SE" dirty="0" err="1" smtClean="0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edit</a:t>
            </a:r>
            <a:r>
              <a:rPr lang="sv-SE" dirty="0" smtClean="0"/>
              <a:t> Master text </a:t>
            </a:r>
            <a:r>
              <a:rPr lang="sv-SE" dirty="0" err="1" smtClean="0"/>
              <a:t>styles</a:t>
            </a:r>
            <a:endParaRPr lang="sv-SE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edit</a:t>
            </a:r>
            <a:r>
              <a:rPr lang="sv-SE" dirty="0" smtClean="0"/>
              <a:t> Master text </a:t>
            </a:r>
            <a:r>
              <a:rPr lang="sv-SE" dirty="0" err="1" smtClean="0"/>
              <a:t>styles</a:t>
            </a:r>
            <a:endParaRPr lang="sv-SE" dirty="0" smtClean="0"/>
          </a:p>
          <a:p>
            <a:pPr lvl="1"/>
            <a:r>
              <a:rPr lang="sv-SE" dirty="0" smtClean="0"/>
              <a:t>Second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2"/>
            <a:r>
              <a:rPr lang="sv-SE" dirty="0" err="1" smtClean="0"/>
              <a:t>Third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3"/>
            <a:r>
              <a:rPr lang="sv-SE" dirty="0" err="1" smtClean="0"/>
              <a:t>Fourth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4"/>
            <a:r>
              <a:rPr lang="sv-SE" dirty="0" err="1" smtClean="0"/>
              <a:t>Fifth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edit</a:t>
            </a:r>
            <a:r>
              <a:rPr lang="sv-SE" dirty="0" smtClean="0"/>
              <a:t> Master text </a:t>
            </a:r>
            <a:r>
              <a:rPr lang="sv-SE" dirty="0" err="1" smtClean="0"/>
              <a:t>styles</a:t>
            </a:r>
            <a:endParaRPr lang="sv-SE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edit</a:t>
            </a:r>
            <a:r>
              <a:rPr lang="sv-SE" dirty="0" smtClean="0"/>
              <a:t> Master text </a:t>
            </a:r>
            <a:r>
              <a:rPr lang="sv-SE" dirty="0" err="1" smtClean="0"/>
              <a:t>styles</a:t>
            </a:r>
            <a:endParaRPr lang="sv-SE" dirty="0" smtClean="0"/>
          </a:p>
          <a:p>
            <a:pPr lvl="1"/>
            <a:r>
              <a:rPr lang="sv-SE" dirty="0" smtClean="0"/>
              <a:t>Second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2"/>
            <a:r>
              <a:rPr lang="sv-SE" dirty="0" err="1" smtClean="0"/>
              <a:t>Third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3"/>
            <a:r>
              <a:rPr lang="sv-SE" dirty="0" err="1" smtClean="0"/>
              <a:t>Fourth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4"/>
            <a:r>
              <a:rPr lang="sv-SE" dirty="0" err="1" smtClean="0"/>
              <a:t>Fifth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en-US" dirty="0"/>
          </a:p>
        </p:txBody>
      </p:sp>
      <p:sp>
        <p:nvSpPr>
          <p:cNvPr id="7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FB064-4DBD-E84B-B867-34DCB136AF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TitilliumText22L 400 w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1100" y="2971800"/>
            <a:ext cx="3657600" cy="4787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2971800"/>
            <a:ext cx="3657600" cy="4787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edit</a:t>
            </a:r>
            <a:r>
              <a:rPr lang="sv-SE" dirty="0" smtClean="0"/>
              <a:t> Master </a:t>
            </a:r>
            <a:r>
              <a:rPr lang="sv-SE" dirty="0" err="1" smtClean="0"/>
              <a:t>title</a:t>
            </a:r>
            <a:r>
              <a:rPr lang="sv-SE" dirty="0" smtClean="0"/>
              <a:t> </a:t>
            </a:r>
            <a:r>
              <a:rPr lang="sv-SE" dirty="0" err="1" smtClean="0"/>
              <a:t>style</a:t>
            </a:r>
            <a:endParaRPr lang="en-US" dirty="0"/>
          </a:p>
        </p:txBody>
      </p:sp>
      <p:sp>
        <p:nvSpPr>
          <p:cNvPr id="3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03E48-44E9-E34A-B7C4-2BDDE4D0DB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TitilliumText14L 600 wt" pitchFamily="-6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91500" y="558800"/>
            <a:ext cx="2336800" cy="7200900"/>
          </a:xfrm>
        </p:spPr>
        <p:txBody>
          <a:bodyPr vert="eaVert"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81100" y="558800"/>
            <a:ext cx="6858000" cy="7200900"/>
          </a:xfrm>
        </p:spPr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FE1D7-45BA-9942-B3C8-EAC7318E92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1100" y="2971800"/>
            <a:ext cx="3657600" cy="4787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2971800"/>
            <a:ext cx="3657600" cy="4787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TitilliumText14L 600 wt" pitchFamily="-6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91500" y="558800"/>
            <a:ext cx="2336800" cy="7200900"/>
          </a:xfrm>
        </p:spPr>
        <p:txBody>
          <a:bodyPr vert="eaVert"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81100" y="558800"/>
            <a:ext cx="6858000" cy="7200900"/>
          </a:xfrm>
        </p:spPr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Click to edit Master subtitle style</a:t>
            </a:r>
            <a:endParaRPr lang="en-US"/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944D7-06B9-E048-96D9-2E0DDA9F1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D3AA4-F696-954B-977D-25D6225B1C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edit</a:t>
            </a:r>
            <a:r>
              <a:rPr lang="sv-SE" dirty="0" smtClean="0"/>
              <a:t> Master </a:t>
            </a:r>
            <a:r>
              <a:rPr lang="sv-SE" dirty="0" err="1" smtClean="0"/>
              <a:t>title</a:t>
            </a:r>
            <a:r>
              <a:rPr lang="sv-SE" dirty="0" smtClean="0"/>
              <a:t> </a:t>
            </a:r>
            <a:r>
              <a:rPr lang="sv-SE" dirty="0" err="1" smtClean="0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edit</a:t>
            </a:r>
            <a:r>
              <a:rPr lang="sv-SE" dirty="0" smtClean="0"/>
              <a:t> Master text </a:t>
            </a:r>
            <a:r>
              <a:rPr lang="sv-SE" dirty="0" err="1" smtClean="0"/>
              <a:t>styles</a:t>
            </a:r>
            <a:endParaRPr lang="sv-SE" dirty="0" smtClean="0"/>
          </a:p>
          <a:p>
            <a:pPr lvl="1"/>
            <a:r>
              <a:rPr lang="sv-SE" dirty="0" smtClean="0"/>
              <a:t>Second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2"/>
            <a:r>
              <a:rPr lang="sv-SE" dirty="0" err="1" smtClean="0"/>
              <a:t>Third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3"/>
            <a:r>
              <a:rPr lang="sv-SE" dirty="0" err="1" smtClean="0"/>
              <a:t>Fourth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4"/>
            <a:r>
              <a:rPr lang="sv-SE" dirty="0" err="1" smtClean="0"/>
              <a:t>Fifth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edit</a:t>
            </a:r>
            <a:r>
              <a:rPr lang="sv-SE" dirty="0" smtClean="0"/>
              <a:t> Master text </a:t>
            </a:r>
            <a:r>
              <a:rPr lang="sv-SE" dirty="0" err="1" smtClean="0"/>
              <a:t>styles</a:t>
            </a:r>
            <a:endParaRPr lang="sv-SE" dirty="0" smtClean="0"/>
          </a:p>
        </p:txBody>
      </p:sp>
      <p:sp>
        <p:nvSpPr>
          <p:cNvPr id="5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23672-64D2-184B-A7E0-61C10C7B32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FC32C-B6AD-BD48-AAC5-FBDDBC8BE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1100" y="2971800"/>
            <a:ext cx="3657600" cy="4787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2971800"/>
            <a:ext cx="3657600" cy="4787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5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7DD68-58B8-144E-8AD7-A26E35E127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7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66237-3840-C64C-8A7B-5D2CCF15F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05DBD-B990-DB4C-A7A6-9245730B9F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8BA3D-E525-C94C-99A4-3B93C0E087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5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8DA32-EF05-6E4F-9E5C-3188A76556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TitilliumText14L Bold" pitchFamily="-6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5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0BB43-05DB-9540-AC1F-F70EF2CB6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BE985-28B6-414D-86ED-7A7CA7FDB4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91500" y="558800"/>
            <a:ext cx="2336800" cy="7200900"/>
          </a:xfrm>
        </p:spPr>
        <p:txBody>
          <a:bodyPr vert="eaVert"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81100" y="558800"/>
            <a:ext cx="6858000" cy="7200900"/>
          </a:xfrm>
        </p:spPr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CD27D-998B-234D-B089-955D72CEDA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edit</a:t>
            </a:r>
            <a:r>
              <a:rPr lang="sv-SE" dirty="0" smtClean="0"/>
              <a:t> Master </a:t>
            </a:r>
            <a:r>
              <a:rPr lang="sv-SE" dirty="0" err="1" smtClean="0"/>
              <a:t>title</a:t>
            </a:r>
            <a:r>
              <a:rPr lang="sv-SE" dirty="0" smtClean="0"/>
              <a:t> </a:t>
            </a:r>
            <a:r>
              <a:rPr lang="sv-SE" dirty="0" err="1" smtClean="0"/>
              <a:t>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TitilliumText14L Bold" pitchFamily="-6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edit</a:t>
            </a:r>
            <a:r>
              <a:rPr lang="sv-SE" dirty="0" smtClean="0"/>
              <a:t> Master text </a:t>
            </a:r>
            <a:r>
              <a:rPr lang="sv-SE" dirty="0" err="1" smtClean="0"/>
              <a:t>styles</a:t>
            </a:r>
            <a:endParaRPr lang="sv-SE" dirty="0" smtClean="0"/>
          </a:p>
        </p:txBody>
      </p:sp>
      <p:sp>
        <p:nvSpPr>
          <p:cNvPr id="5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2DEA6-4112-A242-9E72-3C9276CA03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pple LiSung Light" charset="-12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edit</a:t>
            </a:r>
            <a:r>
              <a:rPr lang="sv-SE" dirty="0" smtClean="0"/>
              <a:t> Master </a:t>
            </a:r>
            <a:r>
              <a:rPr lang="sv-SE" dirty="0" err="1" smtClean="0"/>
              <a:t>title</a:t>
            </a:r>
            <a:r>
              <a:rPr lang="sv-SE" dirty="0" smtClean="0"/>
              <a:t> </a:t>
            </a:r>
            <a:r>
              <a:rPr lang="sv-SE" dirty="0" err="1" smtClean="0"/>
              <a:t>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edit</a:t>
            </a:r>
            <a:r>
              <a:rPr lang="sv-SE" dirty="0" smtClean="0"/>
              <a:t> Master text </a:t>
            </a:r>
            <a:r>
              <a:rPr lang="sv-SE" dirty="0" err="1" smtClean="0"/>
              <a:t>styles</a:t>
            </a:r>
            <a:endParaRPr lang="sv-SE" dirty="0" smtClean="0"/>
          </a:p>
          <a:p>
            <a:pPr lvl="1"/>
            <a:r>
              <a:rPr lang="sv-SE" dirty="0" smtClean="0"/>
              <a:t>Second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2"/>
            <a:r>
              <a:rPr lang="sv-SE" dirty="0" err="1" smtClean="0"/>
              <a:t>Third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3"/>
            <a:r>
              <a:rPr lang="sv-SE" dirty="0" err="1" smtClean="0"/>
              <a:t>Fourth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4"/>
            <a:r>
              <a:rPr lang="sv-SE" dirty="0" err="1" smtClean="0"/>
              <a:t>Fifth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en-US" dirty="0"/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195BB-61FF-DB49-BB05-E85A870449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91500" y="558800"/>
            <a:ext cx="2336800" cy="7200900"/>
          </a:xfrm>
        </p:spPr>
        <p:txBody>
          <a:bodyPr vert="eaVert"/>
          <a:lstStyle/>
          <a:p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edit</a:t>
            </a:r>
            <a:r>
              <a:rPr lang="sv-SE" dirty="0" smtClean="0"/>
              <a:t> Master </a:t>
            </a:r>
            <a:r>
              <a:rPr lang="sv-SE" dirty="0" err="1" smtClean="0"/>
              <a:t>title</a:t>
            </a:r>
            <a:r>
              <a:rPr lang="sv-SE" dirty="0" smtClean="0"/>
              <a:t> </a:t>
            </a:r>
            <a:r>
              <a:rPr lang="sv-SE" dirty="0" err="1" smtClean="0"/>
              <a:t>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81100" y="558800"/>
            <a:ext cx="6858000" cy="7200900"/>
          </a:xfrm>
        </p:spPr>
        <p:txBody>
          <a:bodyPr vert="eaVert"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edit</a:t>
            </a:r>
            <a:r>
              <a:rPr lang="sv-SE" dirty="0" smtClean="0"/>
              <a:t> Master text </a:t>
            </a:r>
            <a:r>
              <a:rPr lang="sv-SE" dirty="0" err="1" smtClean="0"/>
              <a:t>styles</a:t>
            </a:r>
            <a:endParaRPr lang="sv-SE" dirty="0" smtClean="0"/>
          </a:p>
          <a:p>
            <a:pPr lvl="1"/>
            <a:r>
              <a:rPr lang="sv-SE" dirty="0" smtClean="0"/>
              <a:t>Second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2"/>
            <a:r>
              <a:rPr lang="sv-SE" dirty="0" err="1" smtClean="0"/>
              <a:t>Third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3"/>
            <a:r>
              <a:rPr lang="sv-SE" dirty="0" err="1" smtClean="0"/>
              <a:t>Fourth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4"/>
            <a:r>
              <a:rPr lang="sv-SE" dirty="0" err="1" smtClean="0"/>
              <a:t>Fifth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en-US" dirty="0"/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9534B-ED85-E341-B937-B8C447A8FF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edit</a:t>
            </a:r>
            <a:r>
              <a:rPr lang="sv-SE" dirty="0" smtClean="0"/>
              <a:t> Master </a:t>
            </a:r>
            <a:r>
              <a:rPr lang="sv-SE" dirty="0" err="1" smtClean="0"/>
              <a:t>title</a:t>
            </a:r>
            <a:r>
              <a:rPr lang="sv-SE" dirty="0" smtClean="0"/>
              <a:t> </a:t>
            </a:r>
            <a:r>
              <a:rPr lang="sv-SE" dirty="0" err="1" smtClean="0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edit</a:t>
            </a:r>
            <a:r>
              <a:rPr lang="sv-SE" dirty="0" smtClean="0"/>
              <a:t> Master </a:t>
            </a:r>
            <a:r>
              <a:rPr lang="sv-SE" dirty="0" err="1" smtClean="0"/>
              <a:t>subtitle</a:t>
            </a:r>
            <a:r>
              <a:rPr lang="sv-SE" dirty="0" smtClean="0"/>
              <a:t> </a:t>
            </a:r>
            <a:r>
              <a:rPr lang="sv-SE" dirty="0" err="1" smtClean="0"/>
              <a:t>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2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edit</a:t>
            </a:r>
            <a:r>
              <a:rPr lang="sv-SE" dirty="0" smtClean="0"/>
              <a:t> Master </a:t>
            </a:r>
            <a:r>
              <a:rPr lang="sv-SE" dirty="0" err="1" smtClean="0"/>
              <a:t>title</a:t>
            </a:r>
            <a:r>
              <a:rPr lang="sv-SE" dirty="0" smtClean="0"/>
              <a:t> </a:t>
            </a:r>
            <a:r>
              <a:rPr lang="sv-SE" dirty="0" err="1" smtClean="0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edit</a:t>
            </a:r>
            <a:r>
              <a:rPr lang="sv-SE" dirty="0" smtClean="0"/>
              <a:t> Master text </a:t>
            </a:r>
            <a:r>
              <a:rPr lang="sv-SE" dirty="0" err="1" smtClean="0"/>
              <a:t>styles</a:t>
            </a:r>
            <a:endParaRPr lang="sv-SE" dirty="0" smtClean="0"/>
          </a:p>
          <a:p>
            <a:pPr lvl="1"/>
            <a:r>
              <a:rPr lang="sv-SE" dirty="0" smtClean="0"/>
              <a:t>Second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2"/>
            <a:r>
              <a:rPr lang="sv-SE" dirty="0" err="1" smtClean="0"/>
              <a:t>Third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3"/>
            <a:r>
              <a:rPr lang="sv-SE" dirty="0" err="1" smtClean="0"/>
              <a:t>Fourth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4"/>
            <a:r>
              <a:rPr lang="sv-SE" dirty="0" err="1" smtClean="0"/>
              <a:t>Fifth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2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1638300"/>
            <a:ext cx="2925762" cy="7073900"/>
          </a:xfrm>
        </p:spPr>
        <p:txBody>
          <a:bodyPr vert="eaVert"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1638300"/>
            <a:ext cx="8624888" cy="70739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1638300"/>
            <a:ext cx="2925762" cy="7073900"/>
          </a:xfrm>
        </p:spPr>
        <p:txBody>
          <a:bodyPr vert="eaVert"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1638300"/>
            <a:ext cx="8624888" cy="70739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TitilliumText22L 400 w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3" Type="http://schemas.openxmlformats.org/officeDocument/2006/relationships/image" Target="../media/image5.png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1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1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5.xml"/><Relationship Id="rId12" Type="http://schemas.openxmlformats.org/officeDocument/2006/relationships/theme" Target="../theme/theme15.xml"/><Relationship Id="rId13" Type="http://schemas.openxmlformats.org/officeDocument/2006/relationships/image" Target="../media/image6.png"/><Relationship Id="rId14" Type="http://schemas.openxmlformats.org/officeDocument/2006/relationships/image" Target="../media/image7.png"/><Relationship Id="rId15" Type="http://schemas.openxmlformats.org/officeDocument/2006/relationships/image" Target="../media/image8.png"/><Relationship Id="rId16" Type="http://schemas.openxmlformats.org/officeDocument/2006/relationships/image" Target="../media/image9.png"/><Relationship Id="rId17" Type="http://schemas.openxmlformats.org/officeDocument/2006/relationships/image" Target="../media/image3.png"/><Relationship Id="rId1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1.xml"/><Relationship Id="rId8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4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6.xml"/><Relationship Id="rId12" Type="http://schemas.openxmlformats.org/officeDocument/2006/relationships/theme" Target="../theme/theme16.xml"/><Relationship Id="rId13" Type="http://schemas.openxmlformats.org/officeDocument/2006/relationships/image" Target="../media/image10.png"/><Relationship Id="rId1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2.xml"/><Relationship Id="rId8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75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7.xml"/><Relationship Id="rId12" Type="http://schemas.openxmlformats.org/officeDocument/2006/relationships/theme" Target="../theme/theme17.xml"/><Relationship Id="rId13" Type="http://schemas.openxmlformats.org/officeDocument/2006/relationships/image" Target="../media/image11.jpe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3.xml"/><Relationship Id="rId8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86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8.xml"/><Relationship Id="rId12" Type="http://schemas.openxmlformats.org/officeDocument/2006/relationships/theme" Target="../theme/theme18.xml"/><Relationship Id="rId13" Type="http://schemas.openxmlformats.org/officeDocument/2006/relationships/image" Target="../media/image2.jpeg"/><Relationship Id="rId14" Type="http://schemas.openxmlformats.org/officeDocument/2006/relationships/image" Target="../media/image12.png"/><Relationship Id="rId1" Type="http://schemas.openxmlformats.org/officeDocument/2006/relationships/slideLayout" Target="../slideLayouts/slideLayout188.xml"/><Relationship Id="rId2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94.xml"/><Relationship Id="rId8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197.xml"/></Relationships>
</file>

<file path=ppt/slideMasters/_rels/slideMaster1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9.xml"/><Relationship Id="rId12" Type="http://schemas.openxmlformats.org/officeDocument/2006/relationships/theme" Target="../theme/theme19.xml"/><Relationship Id="rId1" Type="http://schemas.openxmlformats.org/officeDocument/2006/relationships/slideLayout" Target="../slideLayouts/slideLayout199.xml"/><Relationship Id="rId2" Type="http://schemas.openxmlformats.org/officeDocument/2006/relationships/slideLayout" Target="../slideLayouts/slideLayout200.xml"/><Relationship Id="rId3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4.xml"/><Relationship Id="rId7" Type="http://schemas.openxmlformats.org/officeDocument/2006/relationships/slideLayout" Target="../slideLayouts/slideLayout205.xml"/><Relationship Id="rId8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07.xml"/><Relationship Id="rId10" Type="http://schemas.openxmlformats.org/officeDocument/2006/relationships/slideLayout" Target="../slideLayouts/slideLayout208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jpe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0.xml"/><Relationship Id="rId12" Type="http://schemas.openxmlformats.org/officeDocument/2006/relationships/theme" Target="../theme/theme20.xml"/><Relationship Id="rId1" Type="http://schemas.openxmlformats.org/officeDocument/2006/relationships/slideLayout" Target="../slideLayouts/slideLayout210.xml"/><Relationship Id="rId2" Type="http://schemas.openxmlformats.org/officeDocument/2006/relationships/slideLayout" Target="../slideLayouts/slideLayout211.xml"/><Relationship Id="rId3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213.xml"/><Relationship Id="rId5" Type="http://schemas.openxmlformats.org/officeDocument/2006/relationships/slideLayout" Target="../slideLayouts/slideLayout214.xml"/><Relationship Id="rId6" Type="http://schemas.openxmlformats.org/officeDocument/2006/relationships/slideLayout" Target="../slideLayouts/slideLayout215.xml"/><Relationship Id="rId7" Type="http://schemas.openxmlformats.org/officeDocument/2006/relationships/slideLayout" Target="../slideLayouts/slideLayout216.xml"/><Relationship Id="rId8" Type="http://schemas.openxmlformats.org/officeDocument/2006/relationships/slideLayout" Target="../slideLayouts/slideLayout217.xml"/><Relationship Id="rId9" Type="http://schemas.openxmlformats.org/officeDocument/2006/relationships/slideLayout" Target="../slideLayouts/slideLayout218.xml"/><Relationship Id="rId10" Type="http://schemas.openxmlformats.org/officeDocument/2006/relationships/slideLayout" Target="../slideLayouts/slideLayout219.xml"/></Relationships>
</file>

<file path=ppt/slideMasters/_rels/slideMaster2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1.xml"/><Relationship Id="rId12" Type="http://schemas.openxmlformats.org/officeDocument/2006/relationships/theme" Target="../theme/theme21.xml"/><Relationship Id="rId1" Type="http://schemas.openxmlformats.org/officeDocument/2006/relationships/slideLayout" Target="../slideLayouts/slideLayout221.xml"/><Relationship Id="rId2" Type="http://schemas.openxmlformats.org/officeDocument/2006/relationships/slideLayout" Target="../slideLayouts/slideLayout222.xml"/><Relationship Id="rId3" Type="http://schemas.openxmlformats.org/officeDocument/2006/relationships/slideLayout" Target="../slideLayouts/slideLayout223.xml"/><Relationship Id="rId4" Type="http://schemas.openxmlformats.org/officeDocument/2006/relationships/slideLayout" Target="../slideLayouts/slideLayout224.xml"/><Relationship Id="rId5" Type="http://schemas.openxmlformats.org/officeDocument/2006/relationships/slideLayout" Target="../slideLayouts/slideLayout225.xml"/><Relationship Id="rId6" Type="http://schemas.openxmlformats.org/officeDocument/2006/relationships/slideLayout" Target="../slideLayouts/slideLayout226.xml"/><Relationship Id="rId7" Type="http://schemas.openxmlformats.org/officeDocument/2006/relationships/slideLayout" Target="../slideLayouts/slideLayout227.xml"/><Relationship Id="rId8" Type="http://schemas.openxmlformats.org/officeDocument/2006/relationships/slideLayout" Target="../slideLayouts/slideLayout228.xml"/><Relationship Id="rId9" Type="http://schemas.openxmlformats.org/officeDocument/2006/relationships/slideLayout" Target="../slideLayouts/slideLayout229.xml"/><Relationship Id="rId10" Type="http://schemas.openxmlformats.org/officeDocument/2006/relationships/slideLayout" Target="../slideLayouts/slideLayout230.xml"/></Relationships>
</file>

<file path=ppt/slideMasters/_rels/slideMaster2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2.xml"/><Relationship Id="rId12" Type="http://schemas.openxmlformats.org/officeDocument/2006/relationships/theme" Target="../theme/theme22.xml"/><Relationship Id="rId13" Type="http://schemas.openxmlformats.org/officeDocument/2006/relationships/image" Target="../media/image4.jpeg"/><Relationship Id="rId1" Type="http://schemas.openxmlformats.org/officeDocument/2006/relationships/slideLayout" Target="../slideLayouts/slideLayout232.xml"/><Relationship Id="rId2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234.xml"/><Relationship Id="rId4" Type="http://schemas.openxmlformats.org/officeDocument/2006/relationships/slideLayout" Target="../slideLayouts/slideLayout235.xml"/><Relationship Id="rId5" Type="http://schemas.openxmlformats.org/officeDocument/2006/relationships/slideLayout" Target="../slideLayouts/slideLayout236.xml"/><Relationship Id="rId6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239.xml"/><Relationship Id="rId9" Type="http://schemas.openxmlformats.org/officeDocument/2006/relationships/slideLayout" Target="../slideLayouts/slideLayout240.xml"/><Relationship Id="rId10" Type="http://schemas.openxmlformats.org/officeDocument/2006/relationships/slideLayout" Target="../slideLayouts/slideLayout24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4.jpe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TitilliumText14L 600 wt" pitchFamily="-6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TitilliumText14L 600 wt" pitchFamily="-64" charset="0"/>
          <a:ea typeface="ヒラギノ角ゴ ProN W6" charset="-128"/>
          <a:cs typeface="ヒラギノ角ゴ ProN W6" charset="-128"/>
          <a:sym typeface="TitilliumText14L 600 wt" pitchFamily="-6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TitilliumText14L 600 wt" pitchFamily="-64" charset="0"/>
          <a:ea typeface="ヒラギノ角ゴ ProN W6" charset="-128"/>
          <a:cs typeface="ヒラギノ角ゴ ProN W6" charset="-128"/>
          <a:sym typeface="TitilliumText14L 600 wt" pitchFamily="-6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TitilliumText14L 600 wt" pitchFamily="-64" charset="0"/>
          <a:ea typeface="ヒラギノ角ゴ ProN W6" charset="-128"/>
          <a:cs typeface="ヒラギノ角ゴ ProN W6" charset="-128"/>
          <a:sym typeface="TitilliumText14L 600 wt" pitchFamily="-6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TitilliumText14L 600 wt" pitchFamily="-64" charset="0"/>
          <a:ea typeface="ヒラギノ角ゴ ProN W6" charset="-128"/>
          <a:cs typeface="ヒラギノ角ゴ ProN W6" charset="-128"/>
          <a:sym typeface="TitilliumText14L 600 wt" pitchFamily="-6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TitilliumText14L 600 wt" pitchFamily="-64" charset="0"/>
          <a:ea typeface="ヒラギノ角ゴ ProN W6" charset="-128"/>
          <a:cs typeface="ヒラギノ角ゴ ProN W6" charset="-128"/>
          <a:sym typeface="TitilliumText14L 600 wt" pitchFamily="-6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TitilliumText14L 600 wt" pitchFamily="-64" charset="0"/>
          <a:ea typeface="ヒラギノ角ゴ ProN W6" charset="-128"/>
          <a:cs typeface="ヒラギノ角ゴ ProN W6" charset="-128"/>
          <a:sym typeface="TitilliumText14L 600 wt" pitchFamily="-6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TitilliumText14L 600 wt" pitchFamily="-64" charset="0"/>
          <a:ea typeface="ヒラギノ角ゴ ProN W6" charset="-128"/>
          <a:cs typeface="ヒラギノ角ゴ ProN W6" charset="-128"/>
          <a:sym typeface="TitilliumText14L 600 wt" pitchFamily="-6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TitilliumText14L 600 wt" pitchFamily="-64" charset="0"/>
          <a:ea typeface="ヒラギノ角ゴ ProN W6" charset="-128"/>
          <a:cs typeface="ヒラギノ角ゴ ProN W6" charset="-128"/>
          <a:sym typeface="TitilliumText14L 600 wt" pitchFamily="-64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TitilliumText22L 400 wt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TitilliumText22L 400 wt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TitilliumText22L 400 wt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TitilliumText22L 400 wt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TitilliumText22L 400 wt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TitilliumText22L 400 wt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TitilliumText22L 400 wt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TitilliumText22L 400 wt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TitilliumText22L 400 wt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TitilliumText22L 400 wt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TitilliumText22L 400 wt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TitilliumText22L 400 wt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TitilliumText22L 400 wt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TitilliumText22L 400 wt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TitilliumText22L 400 wt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TitilliumText22L 400 wt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TitilliumText22L 400 wt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TitilliumText22L 400 w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8534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9763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TitilliumText14L 600 wt" pitchFamily="-64" charset="0"/>
              </a:rPr>
              <a:t>Click to edit Master title style</a:t>
            </a:r>
          </a:p>
        </p:txBody>
      </p:sp>
      <p:sp>
        <p:nvSpPr>
          <p:cNvPr id="2099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TitilliumText22L 400 wt" charset="0"/>
              </a:rPr>
              <a:t>Click to edit Master text styles</a:t>
            </a:r>
          </a:p>
          <a:p>
            <a:pPr lvl="1"/>
            <a:r>
              <a:rPr lang="en-US">
                <a:sym typeface="TitilliumText22L 400 wt" charset="0"/>
              </a:rPr>
              <a:t>Second level</a:t>
            </a:r>
          </a:p>
          <a:p>
            <a:pPr lvl="2"/>
            <a:r>
              <a:rPr lang="en-US">
                <a:sym typeface="TitilliumText22L 400 wt" charset="0"/>
              </a:rPr>
              <a:t>Third level</a:t>
            </a:r>
          </a:p>
          <a:p>
            <a:pPr lvl="3"/>
            <a:r>
              <a:rPr lang="en-US">
                <a:sym typeface="TitilliumText22L 400 wt" charset="0"/>
              </a:rPr>
              <a:t>Fourth level</a:t>
            </a:r>
          </a:p>
          <a:p>
            <a:pPr lvl="4"/>
            <a:r>
              <a:rPr lang="en-US">
                <a:sym typeface="TitilliumText22L 400 wt" charset="0"/>
              </a:rPr>
              <a:t>Fifth level</a:t>
            </a:r>
          </a:p>
        </p:txBody>
      </p:sp>
      <p:pic>
        <p:nvPicPr>
          <p:cNvPr id="209924" name="Picture 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197600" y="6981825"/>
            <a:ext cx="6959600" cy="293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8436" name="Rectangle 4"/>
          <p:cNvSpPr>
            <a:spLocks/>
          </p:cNvSpPr>
          <p:nvPr/>
        </p:nvSpPr>
        <p:spPr bwMode="auto">
          <a:xfrm>
            <a:off x="344488" y="8318500"/>
            <a:ext cx="1025525" cy="2921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400">
                <a:solidFill>
                  <a:schemeClr val="tx1"/>
                </a:solidFill>
                <a:latin typeface="TitilliumTitle20" charset="0"/>
                <a:ea typeface="TitilliumTitle20" charset="0"/>
                <a:cs typeface="TitilliumTitle20" charset="0"/>
                <a:sym typeface="TitilliumTitle20" charset="0"/>
              </a:rPr>
              <a:t>2010-06-22</a:t>
            </a:r>
          </a:p>
        </p:txBody>
      </p:sp>
      <p:sp>
        <p:nvSpPr>
          <p:cNvPr id="18437" name="Rectangle 5"/>
          <p:cNvSpPr>
            <a:spLocks/>
          </p:cNvSpPr>
          <p:nvPr/>
        </p:nvSpPr>
        <p:spPr bwMode="auto">
          <a:xfrm>
            <a:off x="338138" y="8902700"/>
            <a:ext cx="2665412" cy="2921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400">
                <a:solidFill>
                  <a:schemeClr val="tx1"/>
                </a:solidFill>
                <a:latin typeface="TitilliumText22L 600 wt" charset="0"/>
                <a:ea typeface="TitilliumText22L 600 wt" charset="0"/>
                <a:cs typeface="TitilliumText22L 600 wt" charset="0"/>
                <a:sym typeface="TitilliumText22L 600 wt" charset="0"/>
              </a:rPr>
              <a:t>ESS Identity, Influence and Image</a:t>
            </a:r>
          </a:p>
        </p:txBody>
      </p:sp>
      <p:sp>
        <p:nvSpPr>
          <p:cNvPr id="18438" name="Rectangle 6"/>
          <p:cNvSpPr>
            <a:spLocks/>
          </p:cNvSpPr>
          <p:nvPr/>
        </p:nvSpPr>
        <p:spPr bwMode="auto">
          <a:xfrm>
            <a:off x="341313" y="9182100"/>
            <a:ext cx="2708275" cy="2921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400">
                <a:solidFill>
                  <a:schemeClr val="tx1"/>
                </a:solidFill>
                <a:latin typeface="TitilliumTitle20" charset="0"/>
                <a:ea typeface="TitilliumTitle20" charset="0"/>
                <a:cs typeface="TitilliumTitle20" charset="0"/>
                <a:sym typeface="TitilliumTitle20" charset="0"/>
              </a:rPr>
              <a:t>Karl McFaul, ESS Communications</a:t>
            </a:r>
          </a:p>
        </p:txBody>
      </p:sp>
      <p:sp>
        <p:nvSpPr>
          <p:cNvPr id="18439" name="Rectangle 7"/>
          <p:cNvSpPr>
            <a:spLocks/>
          </p:cNvSpPr>
          <p:nvPr/>
        </p:nvSpPr>
        <p:spPr bwMode="auto">
          <a:xfrm>
            <a:off x="338138" y="8610600"/>
            <a:ext cx="1978025" cy="2921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400">
                <a:solidFill>
                  <a:schemeClr val="tx1"/>
                </a:solidFill>
                <a:latin typeface="TitilliumTitle20" charset="0"/>
                <a:ea typeface="TitilliumTitle20" charset="0"/>
                <a:cs typeface="TitilliumTitle20" charset="0"/>
                <a:sym typeface="TitilliumTitle20" charset="0"/>
              </a:rPr>
              <a:t>Meeting point - Lund NE</a:t>
            </a:r>
          </a:p>
        </p:txBody>
      </p:sp>
      <p:sp>
        <p:nvSpPr>
          <p:cNvPr id="18440" name="Rectangle 8"/>
          <p:cNvSpPr>
            <a:spLocks/>
          </p:cNvSpPr>
          <p:nvPr/>
        </p:nvSpPr>
        <p:spPr bwMode="auto">
          <a:xfrm>
            <a:off x="9423400" y="9086850"/>
            <a:ext cx="3390900" cy="406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l">
              <a:lnSpc>
                <a:spcPct val="110000"/>
              </a:lnSpc>
              <a:defRPr/>
            </a:pPr>
            <a:r>
              <a:rPr lang="en-US" sz="2400">
                <a:solidFill>
                  <a:srgbClr val="1A1A1A"/>
                </a:solidFill>
                <a:latin typeface="TitilliumText22L 250 wt" charset="0"/>
                <a:ea typeface="TitilliumText22L 250 wt" charset="0"/>
                <a:cs typeface="TitilliumText22L 250 wt" charset="0"/>
                <a:sym typeface="TitilliumText22L 250 wt" charset="0"/>
              </a:rPr>
              <a:t>ESS Science for Society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TitilliumText14L 600 wt" pitchFamily="-6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TitilliumText14L 600 wt" pitchFamily="-64" charset="0"/>
          <a:ea typeface="ヒラギノ角ゴ ProN W6" charset="-128"/>
          <a:cs typeface="ヒラギノ角ゴ ProN W6" charset="-128"/>
          <a:sym typeface="TitilliumText14L 600 wt" pitchFamily="-6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TitilliumText14L 600 wt" pitchFamily="-64" charset="0"/>
          <a:ea typeface="ヒラギノ角ゴ ProN W6" charset="-128"/>
          <a:cs typeface="ヒラギノ角ゴ ProN W6" charset="-128"/>
          <a:sym typeface="TitilliumText14L 600 wt" pitchFamily="-6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TitilliumText14L 600 wt" pitchFamily="-64" charset="0"/>
          <a:ea typeface="ヒラギノ角ゴ ProN W6" charset="-128"/>
          <a:cs typeface="ヒラギノ角ゴ ProN W6" charset="-128"/>
          <a:sym typeface="TitilliumText14L 600 wt" pitchFamily="-6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TitilliumText14L 600 wt" pitchFamily="-64" charset="0"/>
          <a:ea typeface="ヒラギノ角ゴ ProN W6" charset="-128"/>
          <a:cs typeface="ヒラギノ角ゴ ProN W6" charset="-128"/>
          <a:sym typeface="TitilliumText14L 600 wt" pitchFamily="-6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TitilliumText14L 600 wt" pitchFamily="-64" charset="0"/>
          <a:ea typeface="ヒラギノ角ゴ ProN W6" charset="-128"/>
          <a:cs typeface="ヒラギノ角ゴ ProN W6" charset="-128"/>
          <a:sym typeface="TitilliumText14L 600 wt" pitchFamily="-6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TitilliumText14L 600 wt" pitchFamily="-64" charset="0"/>
          <a:ea typeface="ヒラギノ角ゴ ProN W6" charset="-128"/>
          <a:cs typeface="ヒラギノ角ゴ ProN W6" charset="-128"/>
          <a:sym typeface="TitilliumText14L 600 wt" pitchFamily="-6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TitilliumText14L 600 wt" pitchFamily="-64" charset="0"/>
          <a:ea typeface="ヒラギノ角ゴ ProN W6" charset="-128"/>
          <a:cs typeface="ヒラギノ角ゴ ProN W6" charset="-128"/>
          <a:sym typeface="TitilliumText14L 600 wt" pitchFamily="-6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TitilliumText14L 600 wt" pitchFamily="-64" charset="0"/>
          <a:ea typeface="ヒラギノ角ゴ ProN W6" charset="-128"/>
          <a:cs typeface="ヒラギノ角ゴ ProN W6" charset="-128"/>
          <a:sym typeface="TitilliumText14L 600 wt" pitchFamily="-64" charset="0"/>
        </a:defRPr>
      </a:lvl9pPr>
    </p:titleStyle>
    <p:bodyStyle>
      <a:lvl1pPr marL="838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TitilliumText22L 400 wt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TitilliumText22L 400 wt" charset="0"/>
        </a:defRPr>
      </a:lvl1pPr>
      <a:lvl2pPr marL="1282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TitilliumText22L 400 wt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TitilliumText22L 400 wt" charset="0"/>
        </a:defRPr>
      </a:lvl2pPr>
      <a:lvl3pPr marL="1727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TitilliumText22L 400 wt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TitilliumText22L 400 wt" charset="0"/>
        </a:defRPr>
      </a:lvl3pPr>
      <a:lvl4pPr marL="2171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TitilliumText22L 400 wt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TitilliumText22L 400 wt" charset="0"/>
        </a:defRPr>
      </a:lvl4pPr>
      <a:lvl5pPr marL="2616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TitilliumText22L 400 wt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TitilliumText22L 400 wt" charset="0"/>
        </a:defRPr>
      </a:lvl5pPr>
      <a:lvl6pPr marL="3073400" indent="-571500" algn="l" rtl="0" fontAlgn="base">
        <a:spcBef>
          <a:spcPts val="2400"/>
        </a:spcBef>
        <a:spcAft>
          <a:spcPct val="0"/>
        </a:spcAft>
        <a:buSzPct val="171000"/>
        <a:buFont typeface="TitilliumText22L 400 wt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TitilliumText22L 400 wt" charset="0"/>
        </a:defRPr>
      </a:lvl6pPr>
      <a:lvl7pPr marL="3530600" indent="-571500" algn="l" rtl="0" fontAlgn="base">
        <a:spcBef>
          <a:spcPts val="2400"/>
        </a:spcBef>
        <a:spcAft>
          <a:spcPct val="0"/>
        </a:spcAft>
        <a:buSzPct val="171000"/>
        <a:buFont typeface="TitilliumText22L 400 wt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TitilliumText22L 400 wt" charset="0"/>
        </a:defRPr>
      </a:lvl7pPr>
      <a:lvl8pPr marL="3987800" indent="-571500" algn="l" rtl="0" fontAlgn="base">
        <a:spcBef>
          <a:spcPts val="2400"/>
        </a:spcBef>
        <a:spcAft>
          <a:spcPct val="0"/>
        </a:spcAft>
        <a:buSzPct val="171000"/>
        <a:buFont typeface="TitilliumText22L 400 wt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TitilliumText22L 400 wt" charset="0"/>
        </a:defRPr>
      </a:lvl8pPr>
      <a:lvl9pPr marL="4445000" indent="-571500" algn="l" rtl="0" fontAlgn="base">
        <a:spcBef>
          <a:spcPts val="2400"/>
        </a:spcBef>
        <a:spcAft>
          <a:spcPct val="0"/>
        </a:spcAft>
        <a:buSzPct val="171000"/>
        <a:buFont typeface="TitilliumText22L 400 wt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TitilliumText22L 400 w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22221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2344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1409700" y="-12700"/>
            <a:ext cx="9944100" cy="9766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-1409700" y="-12700"/>
            <a:ext cx="9944100" cy="9766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-1270000" y="-12700"/>
            <a:ext cx="9944100" cy="9766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-1270000" y="-15875"/>
            <a:ext cx="9944100" cy="9764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8534400" y="3822700"/>
            <a:ext cx="3937000" cy="209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00"/>
                            </p:stCondLst>
                            <p:childTnLst>
                              <p:par>
                                <p:cTn id="20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5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TitilliumText14L 600 wt" pitchFamily="-6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TitilliumText14L 600 wt" pitchFamily="-64" charset="0"/>
          <a:ea typeface="ヒラギノ角ゴ ProN W6" charset="-128"/>
          <a:cs typeface="ヒラギノ角ゴ ProN W6" charset="-128"/>
          <a:sym typeface="TitilliumText14L 600 wt" pitchFamily="-6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TitilliumText14L 600 wt" pitchFamily="-64" charset="0"/>
          <a:ea typeface="ヒラギノ角ゴ ProN W6" charset="-128"/>
          <a:cs typeface="ヒラギノ角ゴ ProN W6" charset="-128"/>
          <a:sym typeface="TitilliumText14L 600 wt" pitchFamily="-6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TitilliumText14L 600 wt" pitchFamily="-64" charset="0"/>
          <a:ea typeface="ヒラギノ角ゴ ProN W6" charset="-128"/>
          <a:cs typeface="ヒラギノ角ゴ ProN W6" charset="-128"/>
          <a:sym typeface="TitilliumText14L 600 wt" pitchFamily="-6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TitilliumText14L 600 wt" pitchFamily="-64" charset="0"/>
          <a:ea typeface="ヒラギノ角ゴ ProN W6" charset="-128"/>
          <a:cs typeface="ヒラギノ角ゴ ProN W6" charset="-128"/>
          <a:sym typeface="TitilliumText14L 600 wt" pitchFamily="-6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TitilliumText14L 600 wt" pitchFamily="-64" charset="0"/>
          <a:ea typeface="ヒラギノ角ゴ ProN W6" charset="-128"/>
          <a:cs typeface="ヒラギノ角ゴ ProN W6" charset="-128"/>
          <a:sym typeface="TitilliumText14L 600 wt" pitchFamily="-6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TitilliumText14L 600 wt" pitchFamily="-64" charset="0"/>
          <a:ea typeface="ヒラギノ角ゴ ProN W6" charset="-128"/>
          <a:cs typeface="ヒラギノ角ゴ ProN W6" charset="-128"/>
          <a:sym typeface="TitilliumText14L 600 wt" pitchFamily="-6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TitilliumText14L 600 wt" pitchFamily="-64" charset="0"/>
          <a:ea typeface="ヒラギノ角ゴ ProN W6" charset="-128"/>
          <a:cs typeface="ヒラギノ角ゴ ProN W6" charset="-128"/>
          <a:sym typeface="TitilliumText14L 600 wt" pitchFamily="-6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TitilliumText14L 600 wt" pitchFamily="-64" charset="0"/>
          <a:ea typeface="ヒラギノ角ゴ ProN W6" charset="-128"/>
          <a:cs typeface="ヒラギノ角ゴ ProN W6" charset="-128"/>
          <a:sym typeface="TitilliumText14L 600 wt" pitchFamily="-64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TitilliumText22L 400 wt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TitilliumText22L 400 wt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TitilliumText22L 400 wt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TitilliumText22L 400 wt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TitilliumText22L 400 wt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TitilliumText22L 400 wt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TitilliumText22L 400 wt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TitilliumText22L 400 wt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TitilliumText22L 400 wt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TitilliumText22L 400 wt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TitilliumText22L 400 wt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TitilliumText22L 400 wt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TitilliumText22L 400 wt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TitilliumText22L 400 wt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TitilliumText22L 400 wt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TitilliumText22L 400 wt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TitilliumText22L 400 wt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TitilliumText22L 400 w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074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1100" y="2971800"/>
            <a:ext cx="7467600" cy="4787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TitilliumText14L 600 wt" pitchFamily="-64" charset="0"/>
              </a:rPr>
              <a:t>Click to edit Master text styles</a:t>
            </a:r>
          </a:p>
          <a:p>
            <a:pPr lvl="1"/>
            <a:r>
              <a:rPr lang="en-US">
                <a:sym typeface="TitilliumText14L 600 wt" pitchFamily="-64" charset="0"/>
              </a:rPr>
              <a:t>Second level</a:t>
            </a:r>
          </a:p>
          <a:p>
            <a:pPr lvl="2"/>
            <a:r>
              <a:rPr lang="en-US">
                <a:sym typeface="TitilliumText14L 600 wt" pitchFamily="-64" charset="0"/>
              </a:rPr>
              <a:t>Third level</a:t>
            </a:r>
          </a:p>
          <a:p>
            <a:pPr lvl="3"/>
            <a:r>
              <a:rPr lang="en-US">
                <a:sym typeface="TitilliumText14L 600 wt" pitchFamily="-64" charset="0"/>
              </a:rPr>
              <a:t>Fourth level</a:t>
            </a:r>
          </a:p>
          <a:p>
            <a:pPr lvl="4"/>
            <a:r>
              <a:rPr lang="en-US">
                <a:sym typeface="TitilliumText14L 600 wt" pitchFamily="-64" charset="0"/>
              </a:rPr>
              <a:t>Fifth level</a:t>
            </a:r>
          </a:p>
        </p:txBody>
      </p:sp>
      <p:sp>
        <p:nvSpPr>
          <p:cNvPr id="25907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81100" y="558800"/>
            <a:ext cx="9347200" cy="1943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TitilliumText14L 600 wt" pitchFamily="-64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 bldLvl="5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225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225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225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225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225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+mj-lt"/>
          <a:ea typeface="+mj-ea"/>
          <a:cs typeface="+mj-cs"/>
          <a:sym typeface="TitilliumText14L 600 wt" pitchFamily="-6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TitilliumText14L 600 wt" pitchFamily="-64" charset="0"/>
          <a:ea typeface="ヒラギノ角ゴ ProN W6" charset="-128"/>
          <a:cs typeface="ヒラギノ角ゴ ProN W6" charset="-128"/>
          <a:sym typeface="TitilliumText14L 600 wt" pitchFamily="-6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TitilliumText14L 600 wt" pitchFamily="-64" charset="0"/>
          <a:ea typeface="ヒラギノ角ゴ ProN W6" charset="-128"/>
          <a:cs typeface="ヒラギノ角ゴ ProN W6" charset="-128"/>
          <a:sym typeface="TitilliumText14L 600 wt" pitchFamily="-6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TitilliumText14L 600 wt" pitchFamily="-64" charset="0"/>
          <a:ea typeface="ヒラギノ角ゴ ProN W6" charset="-128"/>
          <a:cs typeface="ヒラギノ角ゴ ProN W6" charset="-128"/>
          <a:sym typeface="TitilliumText14L 600 wt" pitchFamily="-6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TitilliumText14L 600 wt" pitchFamily="-64" charset="0"/>
          <a:ea typeface="ヒラギノ角ゴ ProN W6" charset="-128"/>
          <a:cs typeface="ヒラギノ角ゴ ProN W6" charset="-128"/>
          <a:sym typeface="TitilliumText14L 600 wt" pitchFamily="-6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TitilliumText14L 600 wt" pitchFamily="-64" charset="0"/>
          <a:ea typeface="ヒラギノ角ゴ ProN W6" charset="-128"/>
          <a:cs typeface="ヒラギノ角ゴ ProN W6" charset="-128"/>
          <a:sym typeface="TitilliumText14L 600 wt" pitchFamily="-6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TitilliumText14L 600 wt" pitchFamily="-64" charset="0"/>
          <a:ea typeface="ヒラギノ角ゴ ProN W6" charset="-128"/>
          <a:cs typeface="ヒラギノ角ゴ ProN W6" charset="-128"/>
          <a:sym typeface="TitilliumText14L 600 wt" pitchFamily="-6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TitilliumText14L 600 wt" pitchFamily="-64" charset="0"/>
          <a:ea typeface="ヒラギノ角ゴ ProN W6" charset="-128"/>
          <a:cs typeface="ヒラギノ角ゴ ProN W6" charset="-128"/>
          <a:sym typeface="TitilliumText14L 600 wt" pitchFamily="-6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TitilliumText14L 600 wt" pitchFamily="-64" charset="0"/>
          <a:ea typeface="ヒラギノ角ゴ ProN W6" charset="-128"/>
          <a:cs typeface="ヒラギノ角ゴ ProN W6" charset="-128"/>
          <a:sym typeface="TitilliumText14L 600 wt" pitchFamily="-64" charset="0"/>
        </a:defRPr>
      </a:lvl9pPr>
    </p:titleStyle>
    <p:bodyStyle>
      <a:lvl1pPr marL="342900" indent="-342900" algn="l" rtl="0" eaLnBrk="0" fontAlgn="base" hangingPunct="0">
        <a:spcBef>
          <a:spcPts val="1000"/>
        </a:spcBef>
        <a:spcAft>
          <a:spcPct val="0"/>
        </a:spcAft>
        <a:buClr>
          <a:srgbClr val="FFFFFF"/>
        </a:buClr>
        <a:buSzPct val="125000"/>
        <a:buFont typeface="TitilliumText14L 600 wt" pitchFamily="-64" charset="0"/>
        <a:buChar char="&gt;"/>
        <a:defRPr sz="2400">
          <a:solidFill>
            <a:srgbClr val="FFFFFF"/>
          </a:solidFill>
          <a:latin typeface="+mn-lt"/>
          <a:ea typeface="+mn-ea"/>
          <a:cs typeface="+mn-cs"/>
          <a:sym typeface="TitilliumText14L 600 wt" pitchFamily="-64" charset="0"/>
        </a:defRPr>
      </a:lvl1pPr>
      <a:lvl2pPr marL="742950" indent="-285750" algn="l" rtl="0" eaLnBrk="0" fontAlgn="base" hangingPunct="0">
        <a:spcBef>
          <a:spcPts val="3500"/>
        </a:spcBef>
        <a:spcAft>
          <a:spcPct val="0"/>
        </a:spcAft>
        <a:buClr>
          <a:srgbClr val="FFFFFF"/>
        </a:buClr>
        <a:buSzPct val="125000"/>
        <a:buFont typeface="TitilliumText14L 600 wt" pitchFamily="-64" charset="0"/>
        <a:defRPr>
          <a:solidFill>
            <a:srgbClr val="FFFFFF"/>
          </a:solidFill>
          <a:latin typeface="+mn-lt"/>
          <a:ea typeface="+mn-ea"/>
          <a:cs typeface="+mn-cs"/>
          <a:sym typeface="TitilliumText14L 600 wt" pitchFamily="-64" charset="0"/>
        </a:defRPr>
      </a:lvl2pPr>
      <a:lvl3pPr marL="1143000" indent="-228600" algn="l" rtl="0" eaLnBrk="0" fontAlgn="base" hangingPunct="0">
        <a:spcBef>
          <a:spcPts val="3500"/>
        </a:spcBef>
        <a:spcAft>
          <a:spcPct val="0"/>
        </a:spcAft>
        <a:buClr>
          <a:srgbClr val="FFFFFF"/>
        </a:buClr>
        <a:buSzPct val="125000"/>
        <a:buFont typeface="TitilliumText14L 600 wt" pitchFamily="-64" charset="0"/>
        <a:defRPr>
          <a:solidFill>
            <a:srgbClr val="FFFFFF"/>
          </a:solidFill>
          <a:latin typeface="+mn-lt"/>
          <a:ea typeface="+mn-ea"/>
          <a:cs typeface="+mn-cs"/>
          <a:sym typeface="TitilliumText14L 600 wt" pitchFamily="-64" charset="0"/>
        </a:defRPr>
      </a:lvl3pPr>
      <a:lvl4pPr marL="1600200" indent="-228600" algn="l" rtl="0" eaLnBrk="0" fontAlgn="base" hangingPunct="0">
        <a:spcBef>
          <a:spcPts val="3500"/>
        </a:spcBef>
        <a:spcAft>
          <a:spcPct val="0"/>
        </a:spcAft>
        <a:buClr>
          <a:srgbClr val="FFFFFF"/>
        </a:buClr>
        <a:buSzPct val="125000"/>
        <a:buFont typeface="TitilliumText14L 600 wt" pitchFamily="-64" charset="0"/>
        <a:defRPr>
          <a:solidFill>
            <a:srgbClr val="FFFFFF"/>
          </a:solidFill>
          <a:latin typeface="+mn-lt"/>
          <a:ea typeface="+mn-ea"/>
          <a:cs typeface="+mn-cs"/>
          <a:sym typeface="TitilliumText14L 600 wt" pitchFamily="-64" charset="0"/>
        </a:defRPr>
      </a:lvl4pPr>
      <a:lvl5pPr marL="2057400" indent="-228600" algn="l" rtl="0" eaLnBrk="0" fontAlgn="base" hangingPunct="0">
        <a:spcBef>
          <a:spcPts val="3500"/>
        </a:spcBef>
        <a:spcAft>
          <a:spcPct val="0"/>
        </a:spcAft>
        <a:buClr>
          <a:srgbClr val="FFFFFF"/>
        </a:buClr>
        <a:buSzPct val="125000"/>
        <a:buFont typeface="TitilliumText14L 600 wt" pitchFamily="-64" charset="0"/>
        <a:defRPr>
          <a:solidFill>
            <a:srgbClr val="FFFFFF"/>
          </a:solidFill>
          <a:latin typeface="+mn-lt"/>
          <a:ea typeface="+mn-ea"/>
          <a:cs typeface="+mn-cs"/>
          <a:sym typeface="TitilliumText14L 600 wt" pitchFamily="-64" charset="0"/>
        </a:defRPr>
      </a:lvl5pPr>
      <a:lvl6pPr marL="457200" algn="l" rtl="0" fontAlgn="base">
        <a:spcBef>
          <a:spcPts val="3500"/>
        </a:spcBef>
        <a:spcAft>
          <a:spcPct val="0"/>
        </a:spcAft>
        <a:buClr>
          <a:srgbClr val="FFFFFF"/>
        </a:buClr>
        <a:buSzPct val="125000"/>
        <a:buFont typeface="TitilliumText14L 600 wt" pitchFamily="-64" charset="0"/>
        <a:defRPr>
          <a:solidFill>
            <a:srgbClr val="FFFFFF"/>
          </a:solidFill>
          <a:latin typeface="+mn-lt"/>
          <a:ea typeface="+mn-ea"/>
          <a:cs typeface="+mn-cs"/>
          <a:sym typeface="TitilliumText14L 600 wt" pitchFamily="-64" charset="0"/>
        </a:defRPr>
      </a:lvl6pPr>
      <a:lvl7pPr marL="914400" algn="l" rtl="0" fontAlgn="base">
        <a:spcBef>
          <a:spcPts val="3500"/>
        </a:spcBef>
        <a:spcAft>
          <a:spcPct val="0"/>
        </a:spcAft>
        <a:buClr>
          <a:srgbClr val="FFFFFF"/>
        </a:buClr>
        <a:buSzPct val="125000"/>
        <a:buFont typeface="TitilliumText14L 600 wt" pitchFamily="-64" charset="0"/>
        <a:defRPr>
          <a:solidFill>
            <a:srgbClr val="FFFFFF"/>
          </a:solidFill>
          <a:latin typeface="+mn-lt"/>
          <a:ea typeface="+mn-ea"/>
          <a:cs typeface="+mn-cs"/>
          <a:sym typeface="TitilliumText14L 600 wt" pitchFamily="-64" charset="0"/>
        </a:defRPr>
      </a:lvl7pPr>
      <a:lvl8pPr marL="1371600" algn="l" rtl="0" fontAlgn="base">
        <a:spcBef>
          <a:spcPts val="3500"/>
        </a:spcBef>
        <a:spcAft>
          <a:spcPct val="0"/>
        </a:spcAft>
        <a:buClr>
          <a:srgbClr val="FFFFFF"/>
        </a:buClr>
        <a:buSzPct val="125000"/>
        <a:buFont typeface="TitilliumText14L 600 wt" pitchFamily="-64" charset="0"/>
        <a:defRPr>
          <a:solidFill>
            <a:srgbClr val="FFFFFF"/>
          </a:solidFill>
          <a:latin typeface="+mn-lt"/>
          <a:ea typeface="+mn-ea"/>
          <a:cs typeface="+mn-cs"/>
          <a:sym typeface="TitilliumText14L 600 wt" pitchFamily="-64" charset="0"/>
        </a:defRPr>
      </a:lvl8pPr>
      <a:lvl9pPr marL="1828800" algn="l" rtl="0" fontAlgn="base">
        <a:spcBef>
          <a:spcPts val="3500"/>
        </a:spcBef>
        <a:spcAft>
          <a:spcPct val="0"/>
        </a:spcAft>
        <a:buClr>
          <a:srgbClr val="FFFFFF"/>
        </a:buClr>
        <a:buSzPct val="125000"/>
        <a:buFont typeface="TitilliumText14L 600 wt" pitchFamily="-64" charset="0"/>
        <a:defRPr>
          <a:solidFill>
            <a:srgbClr val="FFFFFF"/>
          </a:solidFill>
          <a:latin typeface="+mn-lt"/>
          <a:ea typeface="+mn-ea"/>
          <a:cs typeface="+mn-cs"/>
          <a:sym typeface="TitilliumText14L 600 wt" pitchFamily="-64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362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1100" y="2971800"/>
            <a:ext cx="7467600" cy="4787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TitilliumText14L 600 wt" pitchFamily="-64" charset="0"/>
              </a:rPr>
              <a:t>Click to edit Master text styles</a:t>
            </a:r>
          </a:p>
          <a:p>
            <a:pPr lvl="1"/>
            <a:r>
              <a:rPr lang="en-US">
                <a:sym typeface="TitilliumText14L 600 wt" pitchFamily="-64" charset="0"/>
              </a:rPr>
              <a:t>Second level</a:t>
            </a:r>
          </a:p>
          <a:p>
            <a:pPr lvl="2"/>
            <a:r>
              <a:rPr lang="en-US">
                <a:sym typeface="TitilliumText14L 600 wt" pitchFamily="-64" charset="0"/>
              </a:rPr>
              <a:t>Third level</a:t>
            </a:r>
          </a:p>
          <a:p>
            <a:pPr lvl="3"/>
            <a:r>
              <a:rPr lang="en-US">
                <a:sym typeface="TitilliumText14L 600 wt" pitchFamily="-64" charset="0"/>
              </a:rPr>
              <a:t>Fourth level</a:t>
            </a:r>
          </a:p>
          <a:p>
            <a:pPr lvl="4"/>
            <a:r>
              <a:rPr lang="en-US">
                <a:sym typeface="TitilliumText14L 600 wt" pitchFamily="-64" charset="0"/>
              </a:rPr>
              <a:t>Fifth level</a:t>
            </a:r>
          </a:p>
        </p:txBody>
      </p:sp>
      <p:sp>
        <p:nvSpPr>
          <p:cNvPr id="27136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81100" y="558800"/>
            <a:ext cx="9347200" cy="1943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TitilliumText14L 600 wt" pitchFamily="-64" charset="0"/>
              </a:rPr>
              <a:t>Click to edit Master title style</a:t>
            </a:r>
          </a:p>
        </p:txBody>
      </p:sp>
      <p:pic>
        <p:nvPicPr>
          <p:cNvPr id="271365" name="Picture 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81000" y="419100"/>
            <a:ext cx="1693863" cy="901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 bldLvl="5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235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235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235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235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235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+mj-lt"/>
          <a:ea typeface="+mj-ea"/>
          <a:cs typeface="+mj-cs"/>
          <a:sym typeface="TitilliumText14L 600 wt" pitchFamily="-6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TitilliumText14L 600 wt" pitchFamily="-64" charset="0"/>
          <a:ea typeface="ヒラギノ角ゴ ProN W6" charset="-128"/>
          <a:cs typeface="ヒラギノ角ゴ ProN W6" charset="-128"/>
          <a:sym typeface="TitilliumText14L 600 wt" pitchFamily="-6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TitilliumText14L 600 wt" pitchFamily="-64" charset="0"/>
          <a:ea typeface="ヒラギノ角ゴ ProN W6" charset="-128"/>
          <a:cs typeface="ヒラギノ角ゴ ProN W6" charset="-128"/>
          <a:sym typeface="TitilliumText14L 600 wt" pitchFamily="-6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TitilliumText14L 600 wt" pitchFamily="-64" charset="0"/>
          <a:ea typeface="ヒラギノ角ゴ ProN W6" charset="-128"/>
          <a:cs typeface="ヒラギノ角ゴ ProN W6" charset="-128"/>
          <a:sym typeface="TitilliumText14L 600 wt" pitchFamily="-6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TitilliumText14L 600 wt" pitchFamily="-64" charset="0"/>
          <a:ea typeface="ヒラギノ角ゴ ProN W6" charset="-128"/>
          <a:cs typeface="ヒラギノ角ゴ ProN W6" charset="-128"/>
          <a:sym typeface="TitilliumText14L 600 wt" pitchFamily="-6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TitilliumText14L 600 wt" pitchFamily="-64" charset="0"/>
          <a:ea typeface="ヒラギノ角ゴ ProN W6" charset="-128"/>
          <a:cs typeface="ヒラギノ角ゴ ProN W6" charset="-128"/>
          <a:sym typeface="TitilliumText14L 600 wt" pitchFamily="-6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TitilliumText14L 600 wt" pitchFamily="-64" charset="0"/>
          <a:ea typeface="ヒラギノ角ゴ ProN W6" charset="-128"/>
          <a:cs typeface="ヒラギノ角ゴ ProN W6" charset="-128"/>
          <a:sym typeface="TitilliumText14L 600 wt" pitchFamily="-6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TitilliumText14L 600 wt" pitchFamily="-64" charset="0"/>
          <a:ea typeface="ヒラギノ角ゴ ProN W6" charset="-128"/>
          <a:cs typeface="ヒラギノ角ゴ ProN W6" charset="-128"/>
          <a:sym typeface="TitilliumText14L 600 wt" pitchFamily="-6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TitilliumText14L 600 wt" pitchFamily="-64" charset="0"/>
          <a:ea typeface="ヒラギノ角ゴ ProN W6" charset="-128"/>
          <a:cs typeface="ヒラギノ角ゴ ProN W6" charset="-128"/>
          <a:sym typeface="TitilliumText14L 600 wt" pitchFamily="-64" charset="0"/>
        </a:defRPr>
      </a:lvl9pPr>
    </p:titleStyle>
    <p:bodyStyle>
      <a:lvl1pPr marL="342900" indent="-342900" algn="l" rtl="0" eaLnBrk="0" fontAlgn="base" hangingPunct="0">
        <a:spcBef>
          <a:spcPts val="1000"/>
        </a:spcBef>
        <a:spcAft>
          <a:spcPct val="0"/>
        </a:spcAft>
        <a:buClr>
          <a:srgbClr val="FFFFFF"/>
        </a:buClr>
        <a:buSzPct val="125000"/>
        <a:buFont typeface="TitilliumText14L 600 wt" pitchFamily="-64" charset="0"/>
        <a:buChar char="&gt;"/>
        <a:defRPr sz="2400">
          <a:solidFill>
            <a:srgbClr val="FFFFFF"/>
          </a:solidFill>
          <a:latin typeface="+mn-lt"/>
          <a:ea typeface="+mn-ea"/>
          <a:cs typeface="+mn-cs"/>
          <a:sym typeface="TitilliumText14L 600 wt" pitchFamily="-64" charset="0"/>
        </a:defRPr>
      </a:lvl1pPr>
      <a:lvl2pPr marL="742950" indent="-285750" algn="l" rtl="0" eaLnBrk="0" fontAlgn="base" hangingPunct="0">
        <a:spcBef>
          <a:spcPts val="3500"/>
        </a:spcBef>
        <a:spcAft>
          <a:spcPct val="0"/>
        </a:spcAft>
        <a:buClr>
          <a:srgbClr val="FFFFFF"/>
        </a:buClr>
        <a:buSzPct val="125000"/>
        <a:buFont typeface="TitilliumText14L 600 wt" pitchFamily="-64" charset="0"/>
        <a:defRPr>
          <a:solidFill>
            <a:srgbClr val="FFFFFF"/>
          </a:solidFill>
          <a:latin typeface="+mn-lt"/>
          <a:ea typeface="+mn-ea"/>
          <a:cs typeface="+mn-cs"/>
          <a:sym typeface="TitilliumText14L 600 wt" pitchFamily="-64" charset="0"/>
        </a:defRPr>
      </a:lvl2pPr>
      <a:lvl3pPr marL="1143000" indent="-228600" algn="l" rtl="0" eaLnBrk="0" fontAlgn="base" hangingPunct="0">
        <a:spcBef>
          <a:spcPts val="3500"/>
        </a:spcBef>
        <a:spcAft>
          <a:spcPct val="0"/>
        </a:spcAft>
        <a:buClr>
          <a:srgbClr val="FFFFFF"/>
        </a:buClr>
        <a:buSzPct val="125000"/>
        <a:buFont typeface="TitilliumText14L 600 wt" pitchFamily="-64" charset="0"/>
        <a:defRPr>
          <a:solidFill>
            <a:srgbClr val="FFFFFF"/>
          </a:solidFill>
          <a:latin typeface="+mn-lt"/>
          <a:ea typeface="+mn-ea"/>
          <a:cs typeface="+mn-cs"/>
          <a:sym typeface="TitilliumText14L 600 wt" pitchFamily="-64" charset="0"/>
        </a:defRPr>
      </a:lvl3pPr>
      <a:lvl4pPr marL="1600200" indent="-228600" algn="l" rtl="0" eaLnBrk="0" fontAlgn="base" hangingPunct="0">
        <a:spcBef>
          <a:spcPts val="3500"/>
        </a:spcBef>
        <a:spcAft>
          <a:spcPct val="0"/>
        </a:spcAft>
        <a:buClr>
          <a:srgbClr val="FFFFFF"/>
        </a:buClr>
        <a:buSzPct val="125000"/>
        <a:buFont typeface="TitilliumText14L 600 wt" pitchFamily="-64" charset="0"/>
        <a:defRPr>
          <a:solidFill>
            <a:srgbClr val="FFFFFF"/>
          </a:solidFill>
          <a:latin typeface="+mn-lt"/>
          <a:ea typeface="+mn-ea"/>
          <a:cs typeface="+mn-cs"/>
          <a:sym typeface="TitilliumText14L 600 wt" pitchFamily="-64" charset="0"/>
        </a:defRPr>
      </a:lvl4pPr>
      <a:lvl5pPr marL="2057400" indent="-228600" algn="l" rtl="0" eaLnBrk="0" fontAlgn="base" hangingPunct="0">
        <a:spcBef>
          <a:spcPts val="3500"/>
        </a:spcBef>
        <a:spcAft>
          <a:spcPct val="0"/>
        </a:spcAft>
        <a:buClr>
          <a:srgbClr val="FFFFFF"/>
        </a:buClr>
        <a:buSzPct val="125000"/>
        <a:buFont typeface="TitilliumText14L 600 wt" pitchFamily="-64" charset="0"/>
        <a:defRPr>
          <a:solidFill>
            <a:srgbClr val="FFFFFF"/>
          </a:solidFill>
          <a:latin typeface="+mn-lt"/>
          <a:ea typeface="+mn-ea"/>
          <a:cs typeface="+mn-cs"/>
          <a:sym typeface="TitilliumText14L 600 wt" pitchFamily="-64" charset="0"/>
        </a:defRPr>
      </a:lvl5pPr>
      <a:lvl6pPr marL="457200" algn="l" rtl="0" fontAlgn="base">
        <a:spcBef>
          <a:spcPts val="3500"/>
        </a:spcBef>
        <a:spcAft>
          <a:spcPct val="0"/>
        </a:spcAft>
        <a:buClr>
          <a:srgbClr val="FFFFFF"/>
        </a:buClr>
        <a:buSzPct val="125000"/>
        <a:buFont typeface="TitilliumText14L 600 wt" pitchFamily="-64" charset="0"/>
        <a:defRPr>
          <a:solidFill>
            <a:srgbClr val="FFFFFF"/>
          </a:solidFill>
          <a:latin typeface="+mn-lt"/>
          <a:ea typeface="+mn-ea"/>
          <a:cs typeface="+mn-cs"/>
          <a:sym typeface="TitilliumText14L 600 wt" pitchFamily="-64" charset="0"/>
        </a:defRPr>
      </a:lvl6pPr>
      <a:lvl7pPr marL="914400" algn="l" rtl="0" fontAlgn="base">
        <a:spcBef>
          <a:spcPts val="3500"/>
        </a:spcBef>
        <a:spcAft>
          <a:spcPct val="0"/>
        </a:spcAft>
        <a:buClr>
          <a:srgbClr val="FFFFFF"/>
        </a:buClr>
        <a:buSzPct val="125000"/>
        <a:buFont typeface="TitilliumText14L 600 wt" pitchFamily="-64" charset="0"/>
        <a:defRPr>
          <a:solidFill>
            <a:srgbClr val="FFFFFF"/>
          </a:solidFill>
          <a:latin typeface="+mn-lt"/>
          <a:ea typeface="+mn-ea"/>
          <a:cs typeface="+mn-cs"/>
          <a:sym typeface="TitilliumText14L 600 wt" pitchFamily="-64" charset="0"/>
        </a:defRPr>
      </a:lvl7pPr>
      <a:lvl8pPr marL="1371600" algn="l" rtl="0" fontAlgn="base">
        <a:spcBef>
          <a:spcPts val="3500"/>
        </a:spcBef>
        <a:spcAft>
          <a:spcPct val="0"/>
        </a:spcAft>
        <a:buClr>
          <a:srgbClr val="FFFFFF"/>
        </a:buClr>
        <a:buSzPct val="125000"/>
        <a:buFont typeface="TitilliumText14L 600 wt" pitchFamily="-64" charset="0"/>
        <a:defRPr>
          <a:solidFill>
            <a:srgbClr val="FFFFFF"/>
          </a:solidFill>
          <a:latin typeface="+mn-lt"/>
          <a:ea typeface="+mn-ea"/>
          <a:cs typeface="+mn-cs"/>
          <a:sym typeface="TitilliumText14L 600 wt" pitchFamily="-64" charset="0"/>
        </a:defRPr>
      </a:lvl8pPr>
      <a:lvl9pPr marL="1828800" algn="l" rtl="0" fontAlgn="base">
        <a:spcBef>
          <a:spcPts val="3500"/>
        </a:spcBef>
        <a:spcAft>
          <a:spcPct val="0"/>
        </a:spcAft>
        <a:buClr>
          <a:srgbClr val="FFFFFF"/>
        </a:buClr>
        <a:buSzPct val="125000"/>
        <a:buFont typeface="TitilliumText14L 600 wt" pitchFamily="-64" charset="0"/>
        <a:defRPr>
          <a:solidFill>
            <a:srgbClr val="FFFFFF"/>
          </a:solidFill>
          <a:latin typeface="+mn-lt"/>
          <a:ea typeface="+mn-ea"/>
          <a:cs typeface="+mn-cs"/>
          <a:sym typeface="TitilliumText14L 600 wt" pitchFamily="-64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650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83651" name="Picture 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061700" y="457200"/>
            <a:ext cx="1270000" cy="127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4579" name="Rectangle 3"/>
          <p:cNvSpPr>
            <a:spLocks/>
          </p:cNvSpPr>
          <p:nvPr/>
        </p:nvSpPr>
        <p:spPr bwMode="auto">
          <a:xfrm>
            <a:off x="10661650" y="9017000"/>
            <a:ext cx="584200" cy="2667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800" b="1">
                <a:solidFill>
                  <a:srgbClr val="1C405B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page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1100" y="2971800"/>
            <a:ext cx="7467600" cy="4787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TitilliumText14L Bold" pitchFamily="-64" charset="0"/>
              </a:rPr>
              <a:t>Click to edit Master text styles</a:t>
            </a:r>
          </a:p>
          <a:p>
            <a:pPr lvl="1"/>
            <a:r>
              <a:rPr lang="en-US">
                <a:sym typeface="TitilliumText14L Bold" pitchFamily="-64" charset="0"/>
              </a:rPr>
              <a:t>Second level</a:t>
            </a:r>
          </a:p>
          <a:p>
            <a:pPr lvl="2"/>
            <a:r>
              <a:rPr lang="en-US">
                <a:sym typeface="TitilliumText14L Bold" pitchFamily="-64" charset="0"/>
              </a:rPr>
              <a:t>Third level</a:t>
            </a:r>
          </a:p>
          <a:p>
            <a:pPr lvl="3"/>
            <a:r>
              <a:rPr lang="en-US">
                <a:sym typeface="TitilliumText14L Bold" pitchFamily="-64" charset="0"/>
              </a:rPr>
              <a:t>Fourth level</a:t>
            </a:r>
          </a:p>
          <a:p>
            <a:pPr lvl="4"/>
            <a:r>
              <a:rPr lang="en-US">
                <a:sym typeface="TitilliumText14L Bold" pitchFamily="-64" charset="0"/>
              </a:rPr>
              <a:t>Fifth level</a:t>
            </a:r>
          </a:p>
        </p:txBody>
      </p:sp>
      <p:sp>
        <p:nvSpPr>
          <p:cNvPr id="28365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181100" y="558800"/>
            <a:ext cx="9347200" cy="1943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TitilliumText14L 600 wt" pitchFamily="-64" charset="0"/>
              </a:rPr>
              <a:t>Click to edit Master title style</a:t>
            </a:r>
          </a:p>
        </p:txBody>
      </p:sp>
      <p:sp>
        <p:nvSpPr>
          <p:cNvPr id="24582" name="Text Box 6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1250613" y="8801100"/>
            <a:ext cx="615950" cy="546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3600" b="1">
                <a:solidFill>
                  <a:srgbClr val="FFFF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defRPr>
            </a:lvl1pPr>
          </a:lstStyle>
          <a:p>
            <a:pPr>
              <a:defRPr/>
            </a:pPr>
            <a:fld id="{A8872351-68CB-F747-9427-590E48DEE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583" name="Rectangle 7"/>
          <p:cNvSpPr>
            <a:spLocks/>
          </p:cNvSpPr>
          <p:nvPr/>
        </p:nvSpPr>
        <p:spPr bwMode="auto">
          <a:xfrm>
            <a:off x="1193800" y="9004300"/>
            <a:ext cx="3059113" cy="2921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l">
              <a:lnSpc>
                <a:spcPct val="120000"/>
              </a:lnSpc>
              <a:spcBef>
                <a:spcPts val="575"/>
              </a:spcBef>
              <a:defRPr/>
            </a:pPr>
            <a:r>
              <a:rPr lang="en-US" sz="1800" b="1">
                <a:solidFill>
                  <a:srgbClr val="00415C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Date</a:t>
            </a:r>
            <a:r>
              <a:rPr lang="en-US" sz="1800">
                <a:solidFill>
                  <a:srgbClr val="00415C"/>
                </a:solidFill>
                <a:latin typeface="TitilliumText14L 800 wt" pitchFamily="-64" charset="0"/>
                <a:ea typeface="TitilliumText14L 800 wt" pitchFamily="-64" charset="0"/>
                <a:cs typeface="TitilliumText14L 800 wt" pitchFamily="-64" charset="0"/>
                <a:sym typeface="TitilliumText14L 800 wt" pitchFamily="-64" charset="0"/>
              </a:rPr>
              <a:t>  </a:t>
            </a:r>
            <a:r>
              <a:rPr lang="en-US" sz="1800" b="1">
                <a:solidFill>
                  <a:srgbClr val="00415C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1800">
                <a:solidFill>
                  <a:srgbClr val="00415C"/>
                </a:solidFill>
                <a:latin typeface="TitilliumText14L 800 wt" pitchFamily="-64" charset="0"/>
                <a:ea typeface="TitilliumText14L 800 wt" pitchFamily="-64" charset="0"/>
                <a:cs typeface="TitilliumText14L 800 wt" pitchFamily="-64" charset="0"/>
                <a:sym typeface="TitilliumText14L 800 wt" pitchFamily="-64" charset="0"/>
              </a:rPr>
              <a:t>Presentation  </a:t>
            </a:r>
            <a:r>
              <a:rPr lang="en-US" sz="1800" b="1">
                <a:solidFill>
                  <a:srgbClr val="00415C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Subject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</p:sldLayoutIdLst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build="p" bldLvl="5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245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245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245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245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245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800">
          <a:solidFill>
            <a:srgbClr val="1C405B"/>
          </a:solidFill>
          <a:latin typeface="+mj-lt"/>
          <a:ea typeface="+mj-ea"/>
          <a:cs typeface="+mj-cs"/>
          <a:sym typeface="TitilliumText14L 600 wt" pitchFamily="-6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800">
          <a:solidFill>
            <a:srgbClr val="1C405B"/>
          </a:solidFill>
          <a:latin typeface="TitilliumText14L 600 wt" pitchFamily="-64" charset="0"/>
          <a:ea typeface="ヒラギノ角ゴ ProN W6" charset="-128"/>
          <a:cs typeface="ヒラギノ角ゴ ProN W6" charset="-128"/>
          <a:sym typeface="TitilliumText14L 600 wt" pitchFamily="-6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800">
          <a:solidFill>
            <a:srgbClr val="1C405B"/>
          </a:solidFill>
          <a:latin typeface="TitilliumText14L 600 wt" pitchFamily="-64" charset="0"/>
          <a:ea typeface="ヒラギノ角ゴ ProN W6" charset="-128"/>
          <a:cs typeface="ヒラギノ角ゴ ProN W6" charset="-128"/>
          <a:sym typeface="TitilliumText14L 600 wt" pitchFamily="-6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800">
          <a:solidFill>
            <a:srgbClr val="1C405B"/>
          </a:solidFill>
          <a:latin typeface="TitilliumText14L 600 wt" pitchFamily="-64" charset="0"/>
          <a:ea typeface="ヒラギノ角ゴ ProN W6" charset="-128"/>
          <a:cs typeface="ヒラギノ角ゴ ProN W6" charset="-128"/>
          <a:sym typeface="TitilliumText14L 600 wt" pitchFamily="-6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800">
          <a:solidFill>
            <a:srgbClr val="1C405B"/>
          </a:solidFill>
          <a:latin typeface="TitilliumText14L 600 wt" pitchFamily="-64" charset="0"/>
          <a:ea typeface="ヒラギノ角ゴ ProN W6" charset="-128"/>
          <a:cs typeface="ヒラギノ角ゴ ProN W6" charset="-128"/>
          <a:sym typeface="TitilliumText14L 600 wt" pitchFamily="-6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800">
          <a:solidFill>
            <a:srgbClr val="1C405B"/>
          </a:solidFill>
          <a:latin typeface="TitilliumText14L 600 wt" pitchFamily="-64" charset="0"/>
          <a:ea typeface="ヒラギノ角ゴ ProN W6" charset="-128"/>
          <a:cs typeface="ヒラギノ角ゴ ProN W6" charset="-128"/>
          <a:sym typeface="TitilliumText14L 600 wt" pitchFamily="-6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800">
          <a:solidFill>
            <a:srgbClr val="1C405B"/>
          </a:solidFill>
          <a:latin typeface="TitilliumText14L 600 wt" pitchFamily="-64" charset="0"/>
          <a:ea typeface="ヒラギノ角ゴ ProN W6" charset="-128"/>
          <a:cs typeface="ヒラギノ角ゴ ProN W6" charset="-128"/>
          <a:sym typeface="TitilliumText14L 600 wt" pitchFamily="-6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800">
          <a:solidFill>
            <a:srgbClr val="1C405B"/>
          </a:solidFill>
          <a:latin typeface="TitilliumText14L 600 wt" pitchFamily="-64" charset="0"/>
          <a:ea typeface="ヒラギノ角ゴ ProN W6" charset="-128"/>
          <a:cs typeface="ヒラギノ角ゴ ProN W6" charset="-128"/>
          <a:sym typeface="TitilliumText14L 600 wt" pitchFamily="-6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800">
          <a:solidFill>
            <a:srgbClr val="1C405B"/>
          </a:solidFill>
          <a:latin typeface="TitilliumText14L 600 wt" pitchFamily="-64" charset="0"/>
          <a:ea typeface="ヒラギノ角ゴ ProN W6" charset="-128"/>
          <a:cs typeface="ヒラギノ角ゴ ProN W6" charset="-128"/>
          <a:sym typeface="TitilliumText14L 600 wt" pitchFamily="-64" charset="0"/>
        </a:defRPr>
      </a:lvl9pPr>
    </p:titleStyle>
    <p:bodyStyle>
      <a:lvl1pPr marL="342900" indent="-342900" algn="l" rtl="0" eaLnBrk="0" fontAlgn="base" hangingPunct="0">
        <a:spcBef>
          <a:spcPts val="1000"/>
        </a:spcBef>
        <a:spcAft>
          <a:spcPct val="0"/>
        </a:spcAft>
        <a:buClr>
          <a:srgbClr val="57ABE7"/>
        </a:buClr>
        <a:buSzPct val="125000"/>
        <a:buFont typeface="TitilliumText14L Bold" pitchFamily="-64" charset="0"/>
        <a:buChar char="&gt;"/>
        <a:defRPr sz="2400">
          <a:solidFill>
            <a:schemeClr val="tx1"/>
          </a:solidFill>
          <a:latin typeface="+mn-lt"/>
          <a:ea typeface="+mn-ea"/>
          <a:cs typeface="+mn-cs"/>
          <a:sym typeface="TitilliumText14L Bold" pitchFamily="-64" charset="0"/>
        </a:defRPr>
      </a:lvl1pPr>
      <a:lvl2pPr marL="742950" indent="-285750" algn="l" rtl="0" eaLnBrk="0" fontAlgn="base" hangingPunct="0">
        <a:spcBef>
          <a:spcPts val="3500"/>
        </a:spcBef>
        <a:spcAft>
          <a:spcPct val="0"/>
        </a:spcAft>
        <a:buClr>
          <a:srgbClr val="57ABE7"/>
        </a:buClr>
        <a:buSzPct val="125000"/>
        <a:buFont typeface="TitilliumText14L Bold" pitchFamily="-64" charset="0"/>
        <a:defRPr>
          <a:solidFill>
            <a:schemeClr val="tx1"/>
          </a:solidFill>
          <a:latin typeface="+mn-lt"/>
          <a:ea typeface="+mn-ea"/>
          <a:cs typeface="+mn-cs"/>
          <a:sym typeface="TitilliumText14L Bold" pitchFamily="-64" charset="0"/>
        </a:defRPr>
      </a:lvl2pPr>
      <a:lvl3pPr marL="1143000" indent="-228600" algn="l" rtl="0" eaLnBrk="0" fontAlgn="base" hangingPunct="0">
        <a:spcBef>
          <a:spcPts val="3500"/>
        </a:spcBef>
        <a:spcAft>
          <a:spcPct val="0"/>
        </a:spcAft>
        <a:buClr>
          <a:srgbClr val="57ABE7"/>
        </a:buClr>
        <a:buSzPct val="125000"/>
        <a:buFont typeface="TitilliumText14L Bold" pitchFamily="-64" charset="0"/>
        <a:defRPr>
          <a:solidFill>
            <a:schemeClr val="tx1"/>
          </a:solidFill>
          <a:latin typeface="+mn-lt"/>
          <a:ea typeface="+mn-ea"/>
          <a:cs typeface="+mn-cs"/>
          <a:sym typeface="TitilliumText14L Bold" pitchFamily="-64" charset="0"/>
        </a:defRPr>
      </a:lvl3pPr>
      <a:lvl4pPr marL="1600200" indent="-228600" algn="l" rtl="0" eaLnBrk="0" fontAlgn="base" hangingPunct="0">
        <a:spcBef>
          <a:spcPts val="3500"/>
        </a:spcBef>
        <a:spcAft>
          <a:spcPct val="0"/>
        </a:spcAft>
        <a:buClr>
          <a:srgbClr val="57ABE7"/>
        </a:buClr>
        <a:buSzPct val="125000"/>
        <a:buFont typeface="TitilliumText14L Bold" pitchFamily="-64" charset="0"/>
        <a:defRPr>
          <a:solidFill>
            <a:schemeClr val="tx1"/>
          </a:solidFill>
          <a:latin typeface="+mn-lt"/>
          <a:ea typeface="+mn-ea"/>
          <a:cs typeface="+mn-cs"/>
          <a:sym typeface="TitilliumText14L Bold" pitchFamily="-64" charset="0"/>
        </a:defRPr>
      </a:lvl4pPr>
      <a:lvl5pPr marL="2057400" indent="-228600" algn="l" rtl="0" eaLnBrk="0" fontAlgn="base" hangingPunct="0">
        <a:spcBef>
          <a:spcPts val="3500"/>
        </a:spcBef>
        <a:spcAft>
          <a:spcPct val="0"/>
        </a:spcAft>
        <a:buClr>
          <a:srgbClr val="57ABE7"/>
        </a:buClr>
        <a:buSzPct val="125000"/>
        <a:buFont typeface="TitilliumText14L Bold" pitchFamily="-64" charset="0"/>
        <a:defRPr>
          <a:solidFill>
            <a:schemeClr val="tx1"/>
          </a:solidFill>
          <a:latin typeface="+mn-lt"/>
          <a:ea typeface="+mn-ea"/>
          <a:cs typeface="+mn-cs"/>
          <a:sym typeface="TitilliumText14L Bold" pitchFamily="-64" charset="0"/>
        </a:defRPr>
      </a:lvl5pPr>
      <a:lvl6pPr marL="457200" algn="l" rtl="0" fontAlgn="base">
        <a:spcBef>
          <a:spcPts val="3500"/>
        </a:spcBef>
        <a:spcAft>
          <a:spcPct val="0"/>
        </a:spcAft>
        <a:buClr>
          <a:srgbClr val="57ABE7"/>
        </a:buClr>
        <a:buSzPct val="125000"/>
        <a:buFont typeface="TitilliumText14L Bold" pitchFamily="-64" charset="0"/>
        <a:defRPr>
          <a:solidFill>
            <a:schemeClr val="tx1"/>
          </a:solidFill>
          <a:latin typeface="+mn-lt"/>
          <a:ea typeface="+mn-ea"/>
          <a:cs typeface="+mn-cs"/>
          <a:sym typeface="TitilliumText14L Bold" pitchFamily="-64" charset="0"/>
        </a:defRPr>
      </a:lvl6pPr>
      <a:lvl7pPr marL="914400" algn="l" rtl="0" fontAlgn="base">
        <a:spcBef>
          <a:spcPts val="3500"/>
        </a:spcBef>
        <a:spcAft>
          <a:spcPct val="0"/>
        </a:spcAft>
        <a:buClr>
          <a:srgbClr val="57ABE7"/>
        </a:buClr>
        <a:buSzPct val="125000"/>
        <a:buFont typeface="TitilliumText14L Bold" pitchFamily="-64" charset="0"/>
        <a:defRPr>
          <a:solidFill>
            <a:schemeClr val="tx1"/>
          </a:solidFill>
          <a:latin typeface="+mn-lt"/>
          <a:ea typeface="+mn-ea"/>
          <a:cs typeface="+mn-cs"/>
          <a:sym typeface="TitilliumText14L Bold" pitchFamily="-64" charset="0"/>
        </a:defRPr>
      </a:lvl7pPr>
      <a:lvl8pPr marL="1371600" algn="l" rtl="0" fontAlgn="base">
        <a:spcBef>
          <a:spcPts val="3500"/>
        </a:spcBef>
        <a:spcAft>
          <a:spcPct val="0"/>
        </a:spcAft>
        <a:buClr>
          <a:srgbClr val="57ABE7"/>
        </a:buClr>
        <a:buSzPct val="125000"/>
        <a:buFont typeface="TitilliumText14L Bold" pitchFamily="-64" charset="0"/>
        <a:defRPr>
          <a:solidFill>
            <a:schemeClr val="tx1"/>
          </a:solidFill>
          <a:latin typeface="+mn-lt"/>
          <a:ea typeface="+mn-ea"/>
          <a:cs typeface="+mn-cs"/>
          <a:sym typeface="TitilliumText14L Bold" pitchFamily="-64" charset="0"/>
        </a:defRPr>
      </a:lvl8pPr>
      <a:lvl9pPr marL="1828800" algn="l" rtl="0" fontAlgn="base">
        <a:spcBef>
          <a:spcPts val="3500"/>
        </a:spcBef>
        <a:spcAft>
          <a:spcPct val="0"/>
        </a:spcAft>
        <a:buClr>
          <a:srgbClr val="57ABE7"/>
        </a:buClr>
        <a:buSzPct val="125000"/>
        <a:buFont typeface="TitilliumText14L Bold" pitchFamily="-64" charset="0"/>
        <a:defRPr>
          <a:solidFill>
            <a:schemeClr val="tx1"/>
          </a:solidFill>
          <a:latin typeface="+mn-lt"/>
          <a:ea typeface="+mn-ea"/>
          <a:cs typeface="+mn-cs"/>
          <a:sym typeface="TitilliumText14L Bold" pitchFamily="-64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/>
          </p:cNvSpPr>
          <p:nvPr/>
        </p:nvSpPr>
        <p:spPr bwMode="auto">
          <a:xfrm>
            <a:off x="10186988" y="25400"/>
            <a:ext cx="2301875" cy="254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000">
                <a:solidFill>
                  <a:schemeClr val="tx1"/>
                </a:solidFill>
                <a:latin typeface="Optima" charset="0"/>
                <a:ea typeface="Optima" charset="0"/>
                <a:cs typeface="Optima" charset="0"/>
                <a:sym typeface="Optima" charset="0"/>
              </a:rPr>
              <a:t>“Corporate Identity” - Karl McFaul 2008</a:t>
            </a:r>
          </a:p>
        </p:txBody>
      </p:sp>
      <p:sp>
        <p:nvSpPr>
          <p:cNvPr id="25602" name="Rectangle 2"/>
          <p:cNvSpPr>
            <a:spLocks/>
          </p:cNvSpPr>
          <p:nvPr/>
        </p:nvSpPr>
        <p:spPr bwMode="auto">
          <a:xfrm>
            <a:off x="-50800" y="-101600"/>
            <a:ext cx="13131800" cy="9982200"/>
          </a:xfrm>
          <a:prstGeom prst="rect">
            <a:avLst/>
          </a:prstGeom>
          <a:solidFill>
            <a:schemeClr val="accent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/>
          </p:cNvSpPr>
          <p:nvPr/>
        </p:nvSpPr>
        <p:spPr bwMode="auto">
          <a:xfrm>
            <a:off x="2159000" y="1066800"/>
            <a:ext cx="469900" cy="355600"/>
          </a:xfrm>
          <a:prstGeom prst="rect">
            <a:avLst/>
          </a:prstGeom>
          <a:solidFill>
            <a:schemeClr val="accent1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 b="1">
          <a:solidFill>
            <a:schemeClr val="tx1"/>
          </a:solidFill>
          <a:latin typeface="+mj-lt"/>
          <a:ea typeface="+mj-ea"/>
          <a:cs typeface="+mj-cs"/>
          <a:sym typeface="Helvetica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 b="1">
          <a:solidFill>
            <a:schemeClr val="tx1"/>
          </a:solidFill>
          <a:latin typeface="Helvetica" charset="0"/>
          <a:ea typeface="ヒラギノ角ゴ ProN W6" charset="-128"/>
          <a:cs typeface="ヒラギノ角ゴ ProN W6" charset="-128"/>
          <a:sym typeface="Helvetic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 b="1">
          <a:solidFill>
            <a:schemeClr val="tx1"/>
          </a:solidFill>
          <a:latin typeface="Helvetica" charset="0"/>
          <a:ea typeface="ヒラギノ角ゴ ProN W6" charset="-128"/>
          <a:cs typeface="ヒラギノ角ゴ ProN W6" charset="-128"/>
          <a:sym typeface="Helvetic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 b="1">
          <a:solidFill>
            <a:schemeClr val="tx1"/>
          </a:solidFill>
          <a:latin typeface="Helvetica" charset="0"/>
          <a:ea typeface="ヒラギノ角ゴ ProN W6" charset="-128"/>
          <a:cs typeface="ヒラギノ角ゴ ProN W6" charset="-128"/>
          <a:sym typeface="Helvetic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 b="1">
          <a:solidFill>
            <a:schemeClr val="tx1"/>
          </a:solidFill>
          <a:latin typeface="Helvetica" charset="0"/>
          <a:ea typeface="ヒラギノ角ゴ ProN W6" charset="-128"/>
          <a:cs typeface="ヒラギノ角ゴ ProN W6" charset="-128"/>
          <a:sym typeface="Helvetic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 b="1">
          <a:solidFill>
            <a:schemeClr val="tx1"/>
          </a:solidFill>
          <a:latin typeface="Helvetica" charset="0"/>
          <a:ea typeface="ヒラギノ角ゴ ProN W6" charset="-128"/>
          <a:cs typeface="ヒラギノ角ゴ ProN W6" charset="-128"/>
          <a:sym typeface="Helvetic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 b="1">
          <a:solidFill>
            <a:schemeClr val="tx1"/>
          </a:solidFill>
          <a:latin typeface="Helvetica" charset="0"/>
          <a:ea typeface="ヒラギノ角ゴ ProN W6" charset="-128"/>
          <a:cs typeface="ヒラギノ角ゴ ProN W6" charset="-128"/>
          <a:sym typeface="Helvetic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 b="1">
          <a:solidFill>
            <a:schemeClr val="tx1"/>
          </a:solidFill>
          <a:latin typeface="Helvetica" charset="0"/>
          <a:ea typeface="ヒラギノ角ゴ ProN W6" charset="-128"/>
          <a:cs typeface="ヒラギノ角ゴ ProN W6" charset="-128"/>
          <a:sym typeface="Helvetic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 b="1">
          <a:solidFill>
            <a:schemeClr val="tx1"/>
          </a:solidFill>
          <a:latin typeface="Helvetica" charset="0"/>
          <a:ea typeface="ヒラギノ角ゴ ProN W6" charset="-128"/>
          <a:cs typeface="ヒラギノ角ゴ ProN W6" charset="-128"/>
          <a:sym typeface="Helvetica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Apple LiSung Light" charset="-12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Apple LiSung Light" charset="-12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Apple LiSung Light" charset="-12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Apple LiSung Light" charset="-12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n-lt"/>
          <a:ea typeface="+mn-ea"/>
          <a:cs typeface="+mn-cs"/>
          <a:sym typeface="Apple LiSung Light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n-lt"/>
          <a:ea typeface="+mn-ea"/>
          <a:cs typeface="+mn-cs"/>
          <a:sym typeface="Apple LiSung Light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n-lt"/>
          <a:ea typeface="+mn-ea"/>
          <a:cs typeface="+mn-cs"/>
          <a:sym typeface="Apple LiSung Light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n-lt"/>
          <a:ea typeface="+mn-ea"/>
          <a:cs typeface="+mn-cs"/>
          <a:sym typeface="Apple LiSung Light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n-lt"/>
          <a:ea typeface="+mn-ea"/>
          <a:cs typeface="+mn-cs"/>
          <a:sym typeface="Apple LiSung Light" charset="-12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590675" y="1193800"/>
            <a:ext cx="11566525" cy="8674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/>
          </p:cNvSpPr>
          <p:nvPr/>
        </p:nvSpPr>
        <p:spPr bwMode="auto">
          <a:xfrm>
            <a:off x="10623550" y="10058400"/>
            <a:ext cx="584200" cy="2667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800" b="1">
                <a:solidFill>
                  <a:srgbClr val="1C405B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page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1100" y="2971800"/>
            <a:ext cx="7467600" cy="4787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TitilliumText14L Bold" pitchFamily="-64" charset="0"/>
              </a:rPr>
              <a:t>Click to edit Master text styles</a:t>
            </a:r>
          </a:p>
          <a:p>
            <a:pPr lvl="1"/>
            <a:r>
              <a:rPr lang="en-US" dirty="0">
                <a:sym typeface="TitilliumText14L Bold" pitchFamily="-64" charset="0"/>
              </a:rPr>
              <a:t>Second level</a:t>
            </a:r>
          </a:p>
          <a:p>
            <a:pPr lvl="2"/>
            <a:r>
              <a:rPr lang="en-US" dirty="0">
                <a:sym typeface="TitilliumText14L Bold" pitchFamily="-64" charset="0"/>
              </a:rPr>
              <a:t>Third level</a:t>
            </a:r>
          </a:p>
          <a:p>
            <a:pPr lvl="3"/>
            <a:r>
              <a:rPr lang="en-US" dirty="0">
                <a:sym typeface="TitilliumText14L Bold" pitchFamily="-64" charset="0"/>
              </a:rPr>
              <a:t>Fourth level</a:t>
            </a:r>
          </a:p>
          <a:p>
            <a:pPr lvl="4"/>
            <a:r>
              <a:rPr lang="en-US" dirty="0">
                <a:sym typeface="TitilliumText14L Bold" pitchFamily="-64" charset="0"/>
              </a:rPr>
              <a:t>Fifth level</a:t>
            </a:r>
          </a:p>
        </p:txBody>
      </p:sp>
      <p:sp>
        <p:nvSpPr>
          <p:cNvPr id="1331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844800" y="558800"/>
            <a:ext cx="9753600" cy="889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TitilliumText14L 600 wt" pitchFamily="-64" charset="0"/>
              </a:rPr>
              <a:t>Click to edit Master title style</a:t>
            </a:r>
          </a:p>
        </p:txBody>
      </p:sp>
      <p:sp>
        <p:nvSpPr>
          <p:cNvPr id="2053" name="Text Box 5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1682413" y="10058400"/>
            <a:ext cx="615950" cy="546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3600" b="1">
                <a:solidFill>
                  <a:srgbClr val="FFFF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defRPr>
            </a:lvl1pPr>
          </a:lstStyle>
          <a:p>
            <a:pPr>
              <a:defRPr/>
            </a:pPr>
            <a:fld id="{27631FF1-C9A3-BD4F-A8E1-88A51702C8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3319" name="Picture 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81000" y="419100"/>
            <a:ext cx="1693863" cy="901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 bldLvl="5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20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20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20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20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20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800">
          <a:solidFill>
            <a:srgbClr val="1C405B"/>
          </a:solidFill>
          <a:latin typeface="Tahoma"/>
          <a:ea typeface="+mj-ea"/>
          <a:cs typeface="Tahoma"/>
          <a:sym typeface="TitilliumText14L 600 wt" pitchFamily="-6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800">
          <a:solidFill>
            <a:srgbClr val="1C405B"/>
          </a:solidFill>
          <a:latin typeface="Tahoma" charset="0"/>
          <a:ea typeface="ヒラギノ角ゴ ProN W6" charset="-128"/>
          <a:cs typeface="ヒラギノ角ゴ ProN W6" charset="-128"/>
          <a:sym typeface="TitilliumText14L 600 wt" pitchFamily="-6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800">
          <a:solidFill>
            <a:srgbClr val="1C405B"/>
          </a:solidFill>
          <a:latin typeface="Tahoma" charset="0"/>
          <a:ea typeface="ヒラギノ角ゴ ProN W6" charset="-128"/>
          <a:cs typeface="ヒラギノ角ゴ ProN W6" charset="-128"/>
          <a:sym typeface="TitilliumText14L 600 wt" pitchFamily="-6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800">
          <a:solidFill>
            <a:srgbClr val="1C405B"/>
          </a:solidFill>
          <a:latin typeface="Tahoma" charset="0"/>
          <a:ea typeface="ヒラギノ角ゴ ProN W6" charset="-128"/>
          <a:cs typeface="ヒラギノ角ゴ ProN W6" charset="-128"/>
          <a:sym typeface="TitilliumText14L 600 wt" pitchFamily="-6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800">
          <a:solidFill>
            <a:srgbClr val="1C405B"/>
          </a:solidFill>
          <a:latin typeface="Tahoma" charset="0"/>
          <a:ea typeface="ヒラギノ角ゴ ProN W6" charset="-128"/>
          <a:cs typeface="ヒラギノ角ゴ ProN W6" charset="-128"/>
          <a:sym typeface="TitilliumText14L 600 wt" pitchFamily="-6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800">
          <a:solidFill>
            <a:srgbClr val="1C405B"/>
          </a:solidFill>
          <a:latin typeface="TitilliumText14L 600 wt" pitchFamily="-64" charset="0"/>
          <a:ea typeface="ヒラギノ角ゴ ProN W6" charset="-128"/>
          <a:cs typeface="ヒラギノ角ゴ ProN W6" charset="-128"/>
          <a:sym typeface="TitilliumText14L 600 wt" pitchFamily="-6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800">
          <a:solidFill>
            <a:srgbClr val="1C405B"/>
          </a:solidFill>
          <a:latin typeface="TitilliumText14L 600 wt" pitchFamily="-64" charset="0"/>
          <a:ea typeface="ヒラギノ角ゴ ProN W6" charset="-128"/>
          <a:cs typeface="ヒラギノ角ゴ ProN W6" charset="-128"/>
          <a:sym typeface="TitilliumText14L 600 wt" pitchFamily="-6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800">
          <a:solidFill>
            <a:srgbClr val="1C405B"/>
          </a:solidFill>
          <a:latin typeface="TitilliumText14L 600 wt" pitchFamily="-64" charset="0"/>
          <a:ea typeface="ヒラギノ角ゴ ProN W6" charset="-128"/>
          <a:cs typeface="ヒラギノ角ゴ ProN W6" charset="-128"/>
          <a:sym typeface="TitilliumText14L 600 wt" pitchFamily="-6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800">
          <a:solidFill>
            <a:srgbClr val="1C405B"/>
          </a:solidFill>
          <a:latin typeface="TitilliumText14L 600 wt" pitchFamily="-64" charset="0"/>
          <a:ea typeface="ヒラギノ角ゴ ProN W6" charset="-128"/>
          <a:cs typeface="ヒラギノ角ゴ ProN W6" charset="-128"/>
          <a:sym typeface="TitilliumText14L 600 wt" pitchFamily="-64" charset="0"/>
        </a:defRPr>
      </a:lvl9pPr>
    </p:titleStyle>
    <p:bodyStyle>
      <a:lvl1pPr marL="342900" indent="-342900" algn="l" rtl="0" eaLnBrk="0" fontAlgn="base" hangingPunct="0">
        <a:spcBef>
          <a:spcPts val="1000"/>
        </a:spcBef>
        <a:spcAft>
          <a:spcPct val="0"/>
        </a:spcAft>
        <a:buClr>
          <a:srgbClr val="57ABE7"/>
        </a:buClr>
        <a:buSzPct val="125000"/>
        <a:buFont typeface="TitilliumText14L Bold" pitchFamily="-64" charset="0"/>
        <a:buChar char="&gt;"/>
        <a:defRPr sz="2400">
          <a:solidFill>
            <a:schemeClr val="tx1"/>
          </a:solidFill>
          <a:latin typeface="Tahoma"/>
          <a:ea typeface="+mn-ea"/>
          <a:cs typeface="Tahoma"/>
          <a:sym typeface="TitilliumText14L Bold" pitchFamily="-64" charset="0"/>
        </a:defRPr>
      </a:lvl1pPr>
      <a:lvl2pPr marL="742950" indent="-285750" algn="l" rtl="0" eaLnBrk="0" fontAlgn="base" hangingPunct="0">
        <a:spcBef>
          <a:spcPts val="3500"/>
        </a:spcBef>
        <a:spcAft>
          <a:spcPct val="0"/>
        </a:spcAft>
        <a:buClr>
          <a:srgbClr val="57ABE7"/>
        </a:buClr>
        <a:buSzPct val="125000"/>
        <a:buFont typeface="TitilliumText14L Bold" pitchFamily="-64" charset="0"/>
        <a:defRPr>
          <a:solidFill>
            <a:schemeClr val="tx1"/>
          </a:solidFill>
          <a:latin typeface="Tahoma"/>
          <a:ea typeface="+mn-ea"/>
          <a:cs typeface="Tahoma"/>
          <a:sym typeface="TitilliumText14L Bold" pitchFamily="-64" charset="0"/>
        </a:defRPr>
      </a:lvl2pPr>
      <a:lvl3pPr marL="1143000" indent="-228600" algn="l" rtl="0" eaLnBrk="0" fontAlgn="base" hangingPunct="0">
        <a:spcBef>
          <a:spcPts val="3500"/>
        </a:spcBef>
        <a:spcAft>
          <a:spcPct val="0"/>
        </a:spcAft>
        <a:buClr>
          <a:srgbClr val="57ABE7"/>
        </a:buClr>
        <a:buSzPct val="125000"/>
        <a:buFont typeface="TitilliumText14L Bold" pitchFamily="-64" charset="0"/>
        <a:defRPr>
          <a:solidFill>
            <a:schemeClr val="tx1"/>
          </a:solidFill>
          <a:latin typeface="Tahoma"/>
          <a:ea typeface="+mn-ea"/>
          <a:cs typeface="Tahoma"/>
          <a:sym typeface="TitilliumText14L Bold" pitchFamily="-64" charset="0"/>
        </a:defRPr>
      </a:lvl3pPr>
      <a:lvl4pPr marL="1600200" indent="-228600" algn="l" rtl="0" eaLnBrk="0" fontAlgn="base" hangingPunct="0">
        <a:spcBef>
          <a:spcPts val="3500"/>
        </a:spcBef>
        <a:spcAft>
          <a:spcPct val="0"/>
        </a:spcAft>
        <a:buClr>
          <a:srgbClr val="57ABE7"/>
        </a:buClr>
        <a:buSzPct val="125000"/>
        <a:buFont typeface="TitilliumText14L Bold" pitchFamily="-64" charset="0"/>
        <a:defRPr>
          <a:solidFill>
            <a:schemeClr val="tx1"/>
          </a:solidFill>
          <a:latin typeface="Tahoma"/>
          <a:ea typeface="+mn-ea"/>
          <a:cs typeface="Tahoma"/>
          <a:sym typeface="TitilliumText14L Bold" pitchFamily="-64" charset="0"/>
        </a:defRPr>
      </a:lvl4pPr>
      <a:lvl5pPr marL="2057400" indent="-228600" algn="l" rtl="0" eaLnBrk="0" fontAlgn="base" hangingPunct="0">
        <a:spcBef>
          <a:spcPts val="3500"/>
        </a:spcBef>
        <a:spcAft>
          <a:spcPct val="0"/>
        </a:spcAft>
        <a:buClr>
          <a:srgbClr val="57ABE7"/>
        </a:buClr>
        <a:buSzPct val="125000"/>
        <a:buFont typeface="TitilliumText14L Bold" pitchFamily="-64" charset="0"/>
        <a:defRPr>
          <a:solidFill>
            <a:schemeClr val="tx1"/>
          </a:solidFill>
          <a:latin typeface="Tahoma"/>
          <a:ea typeface="+mn-ea"/>
          <a:cs typeface="Tahoma"/>
          <a:sym typeface="TitilliumText14L Bold" pitchFamily="-64" charset="0"/>
        </a:defRPr>
      </a:lvl5pPr>
      <a:lvl6pPr marL="457200" algn="l" rtl="0" fontAlgn="base">
        <a:spcBef>
          <a:spcPts val="3500"/>
        </a:spcBef>
        <a:spcAft>
          <a:spcPct val="0"/>
        </a:spcAft>
        <a:buClr>
          <a:srgbClr val="57ABE7"/>
        </a:buClr>
        <a:buSzPct val="125000"/>
        <a:buFont typeface="TitilliumText14L Bold" pitchFamily="-64" charset="0"/>
        <a:defRPr>
          <a:solidFill>
            <a:schemeClr val="tx1"/>
          </a:solidFill>
          <a:latin typeface="+mn-lt"/>
          <a:ea typeface="+mn-ea"/>
          <a:cs typeface="+mn-cs"/>
          <a:sym typeface="TitilliumText14L Bold" pitchFamily="-64" charset="0"/>
        </a:defRPr>
      </a:lvl6pPr>
      <a:lvl7pPr marL="914400" algn="l" rtl="0" fontAlgn="base">
        <a:spcBef>
          <a:spcPts val="3500"/>
        </a:spcBef>
        <a:spcAft>
          <a:spcPct val="0"/>
        </a:spcAft>
        <a:buClr>
          <a:srgbClr val="57ABE7"/>
        </a:buClr>
        <a:buSzPct val="125000"/>
        <a:buFont typeface="TitilliumText14L Bold" pitchFamily="-64" charset="0"/>
        <a:defRPr>
          <a:solidFill>
            <a:schemeClr val="tx1"/>
          </a:solidFill>
          <a:latin typeface="+mn-lt"/>
          <a:ea typeface="+mn-ea"/>
          <a:cs typeface="+mn-cs"/>
          <a:sym typeface="TitilliumText14L Bold" pitchFamily="-64" charset="0"/>
        </a:defRPr>
      </a:lvl7pPr>
      <a:lvl8pPr marL="1371600" algn="l" rtl="0" fontAlgn="base">
        <a:spcBef>
          <a:spcPts val="3500"/>
        </a:spcBef>
        <a:spcAft>
          <a:spcPct val="0"/>
        </a:spcAft>
        <a:buClr>
          <a:srgbClr val="57ABE7"/>
        </a:buClr>
        <a:buSzPct val="125000"/>
        <a:buFont typeface="TitilliumText14L Bold" pitchFamily="-64" charset="0"/>
        <a:defRPr>
          <a:solidFill>
            <a:schemeClr val="tx1"/>
          </a:solidFill>
          <a:latin typeface="+mn-lt"/>
          <a:ea typeface="+mn-ea"/>
          <a:cs typeface="+mn-cs"/>
          <a:sym typeface="TitilliumText14L Bold" pitchFamily="-64" charset="0"/>
        </a:defRPr>
      </a:lvl8pPr>
      <a:lvl9pPr marL="1828800" algn="l" rtl="0" fontAlgn="base">
        <a:spcBef>
          <a:spcPts val="3500"/>
        </a:spcBef>
        <a:spcAft>
          <a:spcPct val="0"/>
        </a:spcAft>
        <a:buClr>
          <a:srgbClr val="57ABE7"/>
        </a:buClr>
        <a:buSzPct val="125000"/>
        <a:buFont typeface="TitilliumText14L Bold" pitchFamily="-64" charset="0"/>
        <a:defRPr>
          <a:solidFill>
            <a:schemeClr val="tx1"/>
          </a:solidFill>
          <a:latin typeface="+mn-lt"/>
          <a:ea typeface="+mn-ea"/>
          <a:cs typeface="+mn-cs"/>
          <a:sym typeface="TitilliumText14L Bold" pitchFamily="-64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3082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3205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pic>
        <p:nvPicPr>
          <p:cNvPr id="332803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8675" name="Rectangle 3"/>
          <p:cNvSpPr>
            <a:spLocks/>
          </p:cNvSpPr>
          <p:nvPr/>
        </p:nvSpPr>
        <p:spPr bwMode="auto">
          <a:xfrm>
            <a:off x="9588500" y="8572500"/>
            <a:ext cx="2730500" cy="8001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r">
              <a:lnSpc>
                <a:spcPct val="110000"/>
              </a:lnSpc>
              <a:defRPr/>
            </a:pPr>
            <a:r>
              <a:rPr lang="en-US" sz="1200">
                <a:solidFill>
                  <a:schemeClr val="tx1"/>
                </a:solidFill>
                <a:latin typeface="Avenir LT 35 Light" pitchFamily="-64" charset="0"/>
                <a:ea typeface="Avenir LT 35 Light" pitchFamily="-64" charset="0"/>
                <a:cs typeface="Avenir LT 35 Light" pitchFamily="-64" charset="0"/>
                <a:sym typeface="Avenir LT 35 Light" pitchFamily="-64" charset="0"/>
              </a:rPr>
              <a:t>Creating </a:t>
            </a:r>
          </a:p>
          <a:p>
            <a:pPr algn="r">
              <a:lnSpc>
                <a:spcPct val="110000"/>
              </a:lnSpc>
              <a:defRPr/>
            </a:pPr>
            <a:r>
              <a:rPr lang="en-US" sz="1200">
                <a:solidFill>
                  <a:schemeClr val="tx1"/>
                </a:solidFill>
                <a:latin typeface="Avenir LT 35 Light" pitchFamily="-64" charset="0"/>
                <a:ea typeface="Avenir LT 35 Light" pitchFamily="-64" charset="0"/>
                <a:cs typeface="Avenir LT 35 Light" pitchFamily="-64" charset="0"/>
                <a:sym typeface="Avenir LT 35 Light" pitchFamily="-64" charset="0"/>
              </a:rPr>
              <a:t>a world-leading </a:t>
            </a:r>
          </a:p>
          <a:p>
            <a:pPr algn="r">
              <a:lnSpc>
                <a:spcPct val="110000"/>
              </a:lnSpc>
              <a:defRPr/>
            </a:pPr>
            <a:r>
              <a:rPr lang="en-US" sz="1200">
                <a:solidFill>
                  <a:schemeClr val="tx1"/>
                </a:solidFill>
                <a:latin typeface="Avenir LT 35 Light" pitchFamily="-64" charset="0"/>
                <a:ea typeface="Avenir LT 35 Light" pitchFamily="-64" charset="0"/>
                <a:cs typeface="Avenir LT 35 Light" pitchFamily="-64" charset="0"/>
                <a:sym typeface="Avenir LT 35 Light" pitchFamily="-64" charset="0"/>
              </a:rPr>
              <a:t>European materials research center </a:t>
            </a:r>
          </a:p>
          <a:p>
            <a:pPr algn="r">
              <a:lnSpc>
                <a:spcPct val="110000"/>
              </a:lnSpc>
              <a:defRPr/>
            </a:pPr>
            <a:r>
              <a:rPr lang="en-US" sz="1200">
                <a:solidFill>
                  <a:schemeClr val="tx1"/>
                </a:solidFill>
                <a:latin typeface="Avenir LT 35 Light" pitchFamily="-64" charset="0"/>
                <a:ea typeface="Avenir LT 35 Light" pitchFamily="-64" charset="0"/>
                <a:cs typeface="Avenir LT 35 Light" pitchFamily="-64" charset="0"/>
                <a:sym typeface="Avenir LT 35 Light" pitchFamily="-64" charset="0"/>
              </a:rPr>
              <a:t>in Øresund</a:t>
            </a:r>
          </a:p>
        </p:txBody>
      </p:sp>
      <p:pic>
        <p:nvPicPr>
          <p:cNvPr id="332805" name="Picture 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4267200" y="-609600"/>
            <a:ext cx="17272000" cy="129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Gill Sans" charset="0"/>
              </a:rPr>
              <a:t>Click to edit Master title style</a:t>
            </a:r>
          </a:p>
        </p:txBody>
      </p:sp>
      <p:sp>
        <p:nvSpPr>
          <p:cNvPr id="9933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Gill Sans" charset="0"/>
              </a:rPr>
              <a:t>Click to edit Master text styles</a:t>
            </a:r>
          </a:p>
          <a:p>
            <a:pPr lvl="1"/>
            <a:r>
              <a:rPr lang="en-US" dirty="0">
                <a:sym typeface="Gill Sans" charset="0"/>
              </a:rPr>
              <a:t>Second level</a:t>
            </a:r>
          </a:p>
          <a:p>
            <a:pPr lvl="2"/>
            <a:r>
              <a:rPr lang="en-US" dirty="0">
                <a:sym typeface="Gill Sans" charset="0"/>
              </a:rPr>
              <a:t>Third level</a:t>
            </a:r>
          </a:p>
          <a:p>
            <a:pPr lvl="3"/>
            <a:r>
              <a:rPr lang="en-US" dirty="0">
                <a:sym typeface="Gill Sans" charset="0"/>
              </a:rPr>
              <a:t>Fourth level</a:t>
            </a:r>
          </a:p>
          <a:p>
            <a:pPr lvl="4"/>
            <a:r>
              <a:rPr lang="en-US" dirty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Tahoma"/>
          <a:ea typeface="+mj-ea"/>
          <a:cs typeface="Tahoma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Tahoma"/>
          <a:ea typeface="+mn-ea"/>
          <a:cs typeface="Tahoma"/>
          <a:sym typeface="Gill Sans" charset="0"/>
        </a:defRPr>
      </a:lvl1pPr>
      <a:lvl2pPr marL="1282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Tahoma"/>
          <a:ea typeface="+mn-ea"/>
          <a:cs typeface="Tahoma"/>
          <a:sym typeface="Gill Sans" charset="0"/>
        </a:defRPr>
      </a:lvl2pPr>
      <a:lvl3pPr marL="1727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Tahoma"/>
          <a:ea typeface="+mn-ea"/>
          <a:cs typeface="Tahoma"/>
          <a:sym typeface="Gill Sans" charset="0"/>
        </a:defRPr>
      </a:lvl3pPr>
      <a:lvl4pPr marL="2171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Tahoma"/>
          <a:ea typeface="+mn-ea"/>
          <a:cs typeface="Tahoma"/>
          <a:sym typeface="Gill Sans" charset="0"/>
        </a:defRPr>
      </a:lvl4pPr>
      <a:lvl5pPr marL="2616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Tahoma"/>
          <a:ea typeface="+mn-ea"/>
          <a:cs typeface="Tahoma"/>
          <a:sym typeface="Gill Sans" charset="0"/>
        </a:defRPr>
      </a:lvl5pPr>
      <a:lvl6pPr marL="3073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116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pic>
        <p:nvPicPr>
          <p:cNvPr id="123907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/>
          </p:cNvSpPr>
          <p:nvPr/>
        </p:nvSpPr>
        <p:spPr bwMode="auto">
          <a:xfrm>
            <a:off x="9588500" y="8572500"/>
            <a:ext cx="2730500" cy="8001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r">
              <a:lnSpc>
                <a:spcPct val="110000"/>
              </a:lnSpc>
              <a:defRPr/>
            </a:pPr>
            <a:r>
              <a:rPr lang="en-US" sz="1200">
                <a:solidFill>
                  <a:schemeClr val="tx1"/>
                </a:solidFill>
                <a:latin typeface="Avenir LT 35 Light" pitchFamily="-64" charset="0"/>
                <a:ea typeface="Avenir LT 35 Light" pitchFamily="-64" charset="0"/>
                <a:cs typeface="Avenir LT 35 Light" pitchFamily="-64" charset="0"/>
                <a:sym typeface="Avenir LT 35 Light" pitchFamily="-64" charset="0"/>
              </a:rPr>
              <a:t>Creating </a:t>
            </a:r>
          </a:p>
          <a:p>
            <a:pPr algn="r">
              <a:lnSpc>
                <a:spcPct val="110000"/>
              </a:lnSpc>
              <a:defRPr/>
            </a:pPr>
            <a:r>
              <a:rPr lang="en-US" sz="1200">
                <a:solidFill>
                  <a:schemeClr val="tx1"/>
                </a:solidFill>
                <a:latin typeface="Avenir LT 35 Light" pitchFamily="-64" charset="0"/>
                <a:ea typeface="Avenir LT 35 Light" pitchFamily="-64" charset="0"/>
                <a:cs typeface="Avenir LT 35 Light" pitchFamily="-64" charset="0"/>
                <a:sym typeface="Avenir LT 35 Light" pitchFamily="-64" charset="0"/>
              </a:rPr>
              <a:t>a world-leading </a:t>
            </a:r>
          </a:p>
          <a:p>
            <a:pPr algn="r">
              <a:lnSpc>
                <a:spcPct val="110000"/>
              </a:lnSpc>
              <a:defRPr/>
            </a:pPr>
            <a:r>
              <a:rPr lang="en-US" sz="1200">
                <a:solidFill>
                  <a:schemeClr val="tx1"/>
                </a:solidFill>
                <a:latin typeface="Avenir LT 35 Light" pitchFamily="-64" charset="0"/>
                <a:ea typeface="Avenir LT 35 Light" pitchFamily="-64" charset="0"/>
                <a:cs typeface="Avenir LT 35 Light" pitchFamily="-64" charset="0"/>
                <a:sym typeface="Avenir LT 35 Light" pitchFamily="-64" charset="0"/>
              </a:rPr>
              <a:t>European materials research center </a:t>
            </a:r>
          </a:p>
          <a:p>
            <a:pPr algn="r">
              <a:lnSpc>
                <a:spcPct val="110000"/>
              </a:lnSpc>
              <a:defRPr/>
            </a:pPr>
            <a:r>
              <a:rPr lang="en-US" sz="1200">
                <a:solidFill>
                  <a:schemeClr val="tx1"/>
                </a:solidFill>
                <a:latin typeface="Avenir LT 35 Light" pitchFamily="-64" charset="0"/>
                <a:ea typeface="Avenir LT 35 Light" pitchFamily="-64" charset="0"/>
                <a:cs typeface="Avenir LT 35 Light" pitchFamily="-64" charset="0"/>
                <a:sym typeface="Avenir LT 35 Light" pitchFamily="-64" charset="0"/>
              </a:rPr>
              <a:t>in Øresund</a:t>
            </a:r>
          </a:p>
        </p:txBody>
      </p:sp>
      <p:pic>
        <p:nvPicPr>
          <p:cNvPr id="123909" name="Picture 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4267200" y="-609600"/>
            <a:ext cx="17272000" cy="129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3619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4848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6077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17305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21.png"/><Relationship Id="rId5" Type="http://schemas.openxmlformats.org/officeDocument/2006/relationships/oleObject" Target="../embeddings/Microsoft_Equation5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image" Target="../media/image23.png"/><Relationship Id="rId5" Type="http://schemas.openxmlformats.org/officeDocument/2006/relationships/oleObject" Target="../embeddings/Microsoft_Equation6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Microsoft_Equation7.bin"/><Relationship Id="rId5" Type="http://schemas.openxmlformats.org/officeDocument/2006/relationships/oleObject" Target="../embeddings/Microsoft_Equation8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Microsoft_Equation1.bin"/><Relationship Id="rId5" Type="http://schemas.openxmlformats.org/officeDocument/2006/relationships/oleObject" Target="../embeddings/Microsoft_Equation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Microsoft_Equation3.bin"/><Relationship Id="rId5" Type="http://schemas.openxmlformats.org/officeDocument/2006/relationships/oleObject" Target="../embeddings/Microsoft_Equation4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11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09700" y="-12700"/>
            <a:ext cx="9944100" cy="9766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4611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409700" y="-12700"/>
            <a:ext cx="9944100" cy="9766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4611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270000" y="-12700"/>
            <a:ext cx="9944100" cy="9766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46117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270000" y="-15875"/>
            <a:ext cx="9944100" cy="9764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46119" name="Rectangle 7"/>
          <p:cNvSpPr>
            <a:spLocks/>
          </p:cNvSpPr>
          <p:nvPr/>
        </p:nvSpPr>
        <p:spPr bwMode="auto">
          <a:xfrm>
            <a:off x="7289800" y="7772400"/>
            <a:ext cx="5130800" cy="175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r">
              <a:lnSpc>
                <a:spcPct val="150000"/>
              </a:lnSpc>
            </a:pPr>
            <a:r>
              <a:rPr lang="en-US" sz="2000" dirty="0" smtClean="0">
                <a:solidFill>
                  <a:srgbClr val="676767"/>
                </a:solidFill>
                <a:latin typeface="Tahoma"/>
                <a:ea typeface="TitilliumText22L 800 wt" charset="0"/>
                <a:cs typeface="Tahoma"/>
                <a:sym typeface="TitilliumText22L 800 wt" charset="0"/>
              </a:rPr>
              <a:t>Ken Andersen</a:t>
            </a:r>
          </a:p>
          <a:p>
            <a:pPr algn="r">
              <a:lnSpc>
                <a:spcPct val="150000"/>
              </a:lnSpc>
            </a:pPr>
            <a:r>
              <a:rPr lang="en-US" sz="2000" dirty="0" smtClean="0">
                <a:solidFill>
                  <a:srgbClr val="676767"/>
                </a:solidFill>
                <a:latin typeface="Tahoma"/>
                <a:ea typeface="TitilliumText22L 250 wt" charset="0"/>
                <a:cs typeface="Tahoma"/>
                <a:sym typeface="TitilliumText22L 250 wt" charset="0"/>
              </a:rPr>
              <a:t>Instruments Division Head</a:t>
            </a:r>
            <a:r>
              <a:rPr lang="en-US" sz="2000" dirty="0" smtClean="0">
                <a:solidFill>
                  <a:srgbClr val="676767"/>
                </a:solidFill>
                <a:latin typeface="Tahoma"/>
                <a:ea typeface="ヒラギノ角ゴ ProN W6" charset="-128"/>
                <a:cs typeface="Tahoma"/>
                <a:sym typeface="TitilliumText22L 800 wt" charset="0"/>
              </a:rPr>
              <a:t/>
            </a:r>
            <a:br>
              <a:rPr lang="en-US" sz="2000" dirty="0" smtClean="0">
                <a:solidFill>
                  <a:srgbClr val="676767"/>
                </a:solidFill>
                <a:latin typeface="Tahoma"/>
                <a:ea typeface="ヒラギノ角ゴ ProN W6" charset="-128"/>
                <a:cs typeface="Tahoma"/>
                <a:sym typeface="TitilliumText22L 800 wt" charset="0"/>
              </a:rPr>
            </a:br>
            <a:r>
              <a:rPr lang="en-US" sz="2000" dirty="0" smtClean="0">
                <a:solidFill>
                  <a:srgbClr val="676767"/>
                </a:solidFill>
                <a:latin typeface="Tahoma"/>
                <a:ea typeface="TitilliumText22L 800 wt" charset="0"/>
                <a:cs typeface="Tahoma"/>
                <a:sym typeface="TitilliumText22L 800 wt" charset="0"/>
              </a:rPr>
              <a:t>Science Directorate</a:t>
            </a:r>
            <a:endParaRPr lang="en-US" sz="2000" dirty="0">
              <a:solidFill>
                <a:srgbClr val="676767"/>
              </a:solidFill>
              <a:latin typeface="Tahoma"/>
              <a:ea typeface="TitilliumText22L 800 wt" charset="0"/>
              <a:cs typeface="Tahoma"/>
              <a:sym typeface="TitilliumText22L 800 wt" charset="0"/>
            </a:endParaRPr>
          </a:p>
        </p:txBody>
      </p:sp>
      <p:pic>
        <p:nvPicPr>
          <p:cNvPr id="346121" name="Picture 10" descr="ESS_Logo_Expl_Larg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34400" y="4038600"/>
            <a:ext cx="3857625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6"/>
          <p:cNvSpPr>
            <a:spLocks/>
          </p:cNvSpPr>
          <p:nvPr/>
        </p:nvSpPr>
        <p:spPr bwMode="auto">
          <a:xfrm>
            <a:off x="368300" y="2857500"/>
            <a:ext cx="4800600" cy="402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l">
              <a:lnSpc>
                <a:spcPct val="110000"/>
              </a:lnSpc>
            </a:pPr>
            <a:r>
              <a:rPr lang="en-US" sz="5500" dirty="0" smtClean="0">
                <a:solidFill>
                  <a:srgbClr val="FFFFFF"/>
                </a:solidFill>
                <a:latin typeface="Tahoma"/>
                <a:ea typeface="TitilliumText22L 800 wt" charset="0"/>
                <a:cs typeface="Tahoma"/>
              </a:rPr>
              <a:t>Fixing the Accelerator Time Structure</a:t>
            </a:r>
          </a:p>
        </p:txBody>
      </p:sp>
      <p:sp>
        <p:nvSpPr>
          <p:cNvPr id="11" name="Rectangle 8"/>
          <p:cNvSpPr>
            <a:spLocks/>
          </p:cNvSpPr>
          <p:nvPr/>
        </p:nvSpPr>
        <p:spPr bwMode="auto">
          <a:xfrm>
            <a:off x="406400" y="8534400"/>
            <a:ext cx="5130800" cy="869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l">
              <a:lnSpc>
                <a:spcPct val="150000"/>
              </a:lnSpc>
            </a:pPr>
            <a:r>
              <a:rPr lang="en-US" sz="2400" dirty="0" smtClean="0">
                <a:solidFill>
                  <a:srgbClr val="FFFFFF"/>
                </a:solidFill>
                <a:latin typeface="Tahoma"/>
                <a:ea typeface="TitilliumText22L 800 wt" charset="0"/>
                <a:cs typeface="Tahoma"/>
              </a:rPr>
              <a:t>ESS Science Advisory Committee</a:t>
            </a:r>
          </a:p>
          <a:p>
            <a:pPr algn="l">
              <a:lnSpc>
                <a:spcPct val="150000"/>
              </a:lnSpc>
            </a:pPr>
            <a:r>
              <a:rPr lang="en-US" sz="2400" dirty="0" smtClean="0">
                <a:solidFill>
                  <a:srgbClr val="FFFFFF"/>
                </a:solidFill>
                <a:latin typeface="Tahoma"/>
                <a:ea typeface="TitilliumText22L 800 wt" charset="0"/>
                <a:cs typeface="Tahoma"/>
              </a:rPr>
              <a:t>Lund 2010-11-04</a:t>
            </a:r>
            <a:endParaRPr lang="en-US" sz="2400" dirty="0">
              <a:solidFill>
                <a:srgbClr val="FFFFFF"/>
              </a:solidFill>
              <a:latin typeface="Tahoma"/>
              <a:ea typeface="TitilliumText22L 800 wt" charset="0"/>
              <a:cs typeface="Tahoma"/>
              <a:sym typeface="TitilliumText22L 800 wt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Title 2"/>
          <p:cNvSpPr>
            <a:spLocks noGrp="1"/>
          </p:cNvSpPr>
          <p:nvPr>
            <p:ph type="title"/>
          </p:nvPr>
        </p:nvSpPr>
        <p:spPr>
          <a:xfrm>
            <a:off x="2616200" y="558800"/>
            <a:ext cx="9982200" cy="889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ahoma" charset="0"/>
              </a:rPr>
              <a:t>Keeping 5MW time-average power</a:t>
            </a:r>
          </a:p>
        </p:txBody>
      </p:sp>
      <p:sp>
        <p:nvSpPr>
          <p:cNvPr id="34816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C66DF88-EA78-2C41-99EA-F583561ABB5A}" type="slidenum">
              <a:rPr lang="en-US" smtClean="0"/>
              <a:pPr/>
              <a:t>10</a:t>
            </a:fld>
            <a:endParaRPr lang="en-US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t="1667"/>
          <a:stretch>
            <a:fillRect/>
          </a:stretch>
        </p:blipFill>
        <p:spPr>
          <a:xfrm>
            <a:off x="1016000" y="2286000"/>
            <a:ext cx="11135950" cy="44958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 bwMode="auto">
          <a:xfrm>
            <a:off x="5359400" y="4419600"/>
            <a:ext cx="6477000" cy="762000"/>
          </a:xfrm>
          <a:prstGeom prst="round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03000" y="3810000"/>
            <a:ext cx="1701800" cy="738664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60mA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6400" y="3810000"/>
            <a:ext cx="1854200" cy="738664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120mA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Left Arrow 8"/>
          <p:cNvSpPr/>
          <p:nvPr/>
        </p:nvSpPr>
        <p:spPr bwMode="auto">
          <a:xfrm>
            <a:off x="6654800" y="4038600"/>
            <a:ext cx="4038600" cy="304800"/>
          </a:xfrm>
          <a:prstGeom prst="leftArrow">
            <a:avLst/>
          </a:prstGeom>
          <a:solidFill>
            <a:srgbClr val="FF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88200" y="5181600"/>
            <a:ext cx="1701800" cy="738664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×1.58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Title 2"/>
          <p:cNvSpPr>
            <a:spLocks noGrp="1"/>
          </p:cNvSpPr>
          <p:nvPr>
            <p:ph type="title"/>
          </p:nvPr>
        </p:nvSpPr>
        <p:spPr>
          <a:xfrm>
            <a:off x="2616200" y="558800"/>
            <a:ext cx="9982200" cy="889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ahoma" charset="0"/>
              </a:rPr>
              <a:t>Keeping 5MW time-average power</a:t>
            </a:r>
          </a:p>
        </p:txBody>
      </p:sp>
      <p:sp>
        <p:nvSpPr>
          <p:cNvPr id="34816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C66DF88-EA78-2C41-99EA-F583561ABB5A}" type="slidenum">
              <a:rPr lang="en-US" smtClean="0"/>
              <a:pPr/>
              <a:t>11</a:t>
            </a:fld>
            <a:endParaRPr lang="en-US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t="1667"/>
          <a:stretch>
            <a:fillRect/>
          </a:stretch>
        </p:blipFill>
        <p:spPr>
          <a:xfrm>
            <a:off x="1016000" y="2286000"/>
            <a:ext cx="11135950" cy="44958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 bwMode="auto">
          <a:xfrm>
            <a:off x="5359400" y="3124200"/>
            <a:ext cx="1295400" cy="2819400"/>
          </a:xfrm>
          <a:prstGeom prst="round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06800" y="5715000"/>
            <a:ext cx="1854200" cy="738664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100mA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Left Arrow 8"/>
          <p:cNvSpPr/>
          <p:nvPr/>
        </p:nvSpPr>
        <p:spPr bwMode="auto">
          <a:xfrm rot="5400000">
            <a:off x="3911600" y="4343400"/>
            <a:ext cx="2019300" cy="342900"/>
          </a:xfrm>
          <a:prstGeom prst="leftArrow">
            <a:avLst/>
          </a:prstGeom>
          <a:solidFill>
            <a:srgbClr val="FF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54800" y="4191000"/>
            <a:ext cx="1701800" cy="738664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×1.61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7600" y="2537936"/>
            <a:ext cx="1854200" cy="738664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200mA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Title 2"/>
          <p:cNvSpPr>
            <a:spLocks noGrp="1"/>
          </p:cNvSpPr>
          <p:nvPr>
            <p:ph type="title"/>
          </p:nvPr>
        </p:nvSpPr>
        <p:spPr>
          <a:xfrm>
            <a:off x="2616200" y="558800"/>
            <a:ext cx="9982200" cy="889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ahoma" charset="0"/>
              </a:rPr>
              <a:t>Keeping 5MW time-average power</a:t>
            </a:r>
          </a:p>
        </p:txBody>
      </p:sp>
      <p:sp>
        <p:nvSpPr>
          <p:cNvPr id="34816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C66DF88-EA78-2C41-99EA-F583561ABB5A}" type="slidenum">
              <a:rPr lang="en-US" smtClean="0"/>
              <a:pPr/>
              <a:t>12</a:t>
            </a:fld>
            <a:endParaRPr lang="en-US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rcRect t="1667"/>
          <a:stretch>
            <a:fillRect/>
          </a:stretch>
        </p:blipFill>
        <p:spPr>
          <a:xfrm>
            <a:off x="1016000" y="2286000"/>
            <a:ext cx="11135950" cy="44958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 bwMode="auto">
          <a:xfrm>
            <a:off x="5359400" y="3124200"/>
            <a:ext cx="1295400" cy="2819400"/>
          </a:xfrm>
          <a:prstGeom prst="round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06800" y="5715000"/>
            <a:ext cx="1854200" cy="738664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100mA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Left Arrow 8"/>
          <p:cNvSpPr/>
          <p:nvPr/>
        </p:nvSpPr>
        <p:spPr bwMode="auto">
          <a:xfrm rot="5400000">
            <a:off x="3911600" y="4343400"/>
            <a:ext cx="2019300" cy="342900"/>
          </a:xfrm>
          <a:prstGeom prst="leftArrow">
            <a:avLst/>
          </a:prstGeom>
          <a:solidFill>
            <a:srgbClr val="FF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54800" y="4191000"/>
            <a:ext cx="1701800" cy="738664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×1.61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7600" y="2537936"/>
            <a:ext cx="1854200" cy="738664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200mA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2082800" y="7315200"/>
          <a:ext cx="5474369" cy="990600"/>
        </p:xfrm>
        <a:graphic>
          <a:graphicData uri="http://schemas.openxmlformats.org/presentationml/2006/ole">
            <p:oleObj spid="_x0000_s331778" name="Equation" r:id="rId5" imgW="1333500" imgH="2413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Title 2"/>
          <p:cNvSpPr>
            <a:spLocks noGrp="1"/>
          </p:cNvSpPr>
          <p:nvPr>
            <p:ph type="title"/>
          </p:nvPr>
        </p:nvSpPr>
        <p:spPr>
          <a:xfrm>
            <a:off x="2616200" y="558800"/>
            <a:ext cx="9982200" cy="889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ahoma" charset="0"/>
              </a:rPr>
              <a:t>Keeping 60mA peak current</a:t>
            </a:r>
          </a:p>
        </p:txBody>
      </p:sp>
      <p:sp>
        <p:nvSpPr>
          <p:cNvPr id="34816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C66DF88-EA78-2C41-99EA-F583561ABB5A}" type="slidenum">
              <a:rPr lang="en-US" smtClean="0"/>
              <a:pPr/>
              <a:t>13</a:t>
            </a:fld>
            <a:endParaRPr lang="en-US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 t="13158"/>
          <a:stretch>
            <a:fillRect/>
          </a:stretch>
        </p:blipFill>
        <p:spPr>
          <a:xfrm>
            <a:off x="863600" y="2286000"/>
            <a:ext cx="11353800" cy="452530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Title 2"/>
          <p:cNvSpPr>
            <a:spLocks noGrp="1"/>
          </p:cNvSpPr>
          <p:nvPr>
            <p:ph type="title"/>
          </p:nvPr>
        </p:nvSpPr>
        <p:spPr>
          <a:xfrm>
            <a:off x="2616200" y="558800"/>
            <a:ext cx="9982200" cy="889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ahoma" charset="0"/>
              </a:rPr>
              <a:t>Keeping 60mA peak current</a:t>
            </a:r>
          </a:p>
        </p:txBody>
      </p:sp>
      <p:sp>
        <p:nvSpPr>
          <p:cNvPr id="34816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C66DF88-EA78-2C41-99EA-F583561ABB5A}" type="slidenum">
              <a:rPr lang="en-US" smtClean="0"/>
              <a:pPr/>
              <a:t>14</a:t>
            </a:fld>
            <a:endParaRPr lang="en-US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 t="13158"/>
          <a:stretch>
            <a:fillRect/>
          </a:stretch>
        </p:blipFill>
        <p:spPr>
          <a:xfrm>
            <a:off x="863600" y="2286000"/>
            <a:ext cx="11353800" cy="452530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 bwMode="auto">
          <a:xfrm>
            <a:off x="5359400" y="4419600"/>
            <a:ext cx="6477000" cy="762000"/>
          </a:xfrm>
          <a:prstGeom prst="round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03000" y="3810000"/>
            <a:ext cx="1701800" cy="738664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5MW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6400" y="3810000"/>
            <a:ext cx="1854200" cy="738664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2.5MW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Left Arrow 8"/>
          <p:cNvSpPr/>
          <p:nvPr/>
        </p:nvSpPr>
        <p:spPr bwMode="auto">
          <a:xfrm>
            <a:off x="6654800" y="4038600"/>
            <a:ext cx="4038600" cy="304800"/>
          </a:xfrm>
          <a:prstGeom prst="leftArrow">
            <a:avLst/>
          </a:prstGeom>
          <a:solidFill>
            <a:srgbClr val="FF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88200" y="5181600"/>
            <a:ext cx="1701800" cy="738664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×1.27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Title 2"/>
          <p:cNvSpPr>
            <a:spLocks noGrp="1"/>
          </p:cNvSpPr>
          <p:nvPr>
            <p:ph type="title"/>
          </p:nvPr>
        </p:nvSpPr>
        <p:spPr>
          <a:xfrm>
            <a:off x="2616200" y="558800"/>
            <a:ext cx="9982200" cy="889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ahoma" charset="0"/>
              </a:rPr>
              <a:t>Keeping 60mA peak current</a:t>
            </a:r>
          </a:p>
        </p:txBody>
      </p:sp>
      <p:sp>
        <p:nvSpPr>
          <p:cNvPr id="34816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C66DF88-EA78-2C41-99EA-F583561ABB5A}" type="slidenum">
              <a:rPr lang="en-US" smtClean="0"/>
              <a:pPr/>
              <a:t>15</a:t>
            </a:fld>
            <a:endParaRPr lang="en-US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 t="13158"/>
          <a:stretch>
            <a:fillRect/>
          </a:stretch>
        </p:blipFill>
        <p:spPr>
          <a:xfrm>
            <a:off x="863600" y="2286000"/>
            <a:ext cx="11353800" cy="452530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 bwMode="auto">
          <a:xfrm>
            <a:off x="5359400" y="3124200"/>
            <a:ext cx="1295400" cy="2819400"/>
          </a:xfrm>
          <a:prstGeom prst="round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6800" y="5715000"/>
            <a:ext cx="1854200" cy="738664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3MW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Left Arrow 7"/>
          <p:cNvSpPr/>
          <p:nvPr/>
        </p:nvSpPr>
        <p:spPr bwMode="auto">
          <a:xfrm rot="5400000">
            <a:off x="3911600" y="4343400"/>
            <a:ext cx="2019300" cy="342900"/>
          </a:xfrm>
          <a:prstGeom prst="leftArrow">
            <a:avLst/>
          </a:prstGeom>
          <a:solidFill>
            <a:srgbClr val="FF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54800" y="4191000"/>
            <a:ext cx="1701800" cy="738664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×1.24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57600" y="2537936"/>
            <a:ext cx="1854200" cy="738664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1.5MW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Title 2"/>
          <p:cNvSpPr>
            <a:spLocks noGrp="1"/>
          </p:cNvSpPr>
          <p:nvPr>
            <p:ph type="title"/>
          </p:nvPr>
        </p:nvSpPr>
        <p:spPr>
          <a:xfrm>
            <a:off x="2616200" y="558800"/>
            <a:ext cx="9982200" cy="889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ahoma" charset="0"/>
              </a:rPr>
              <a:t>Keeping 60mA peak current</a:t>
            </a:r>
          </a:p>
        </p:txBody>
      </p:sp>
      <p:sp>
        <p:nvSpPr>
          <p:cNvPr id="34816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C66DF88-EA78-2C41-99EA-F583561ABB5A}" type="slidenum">
              <a:rPr lang="en-US" smtClean="0"/>
              <a:pPr/>
              <a:t>16</a:t>
            </a:fld>
            <a:endParaRPr lang="en-US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rcRect t="13158"/>
          <a:stretch>
            <a:fillRect/>
          </a:stretch>
        </p:blipFill>
        <p:spPr>
          <a:xfrm>
            <a:off x="863600" y="2286000"/>
            <a:ext cx="11353800" cy="452530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 bwMode="auto">
          <a:xfrm>
            <a:off x="5359400" y="3124200"/>
            <a:ext cx="1295400" cy="2819400"/>
          </a:xfrm>
          <a:prstGeom prst="round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6800" y="5715000"/>
            <a:ext cx="1854200" cy="738664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3MW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Left Arrow 7"/>
          <p:cNvSpPr/>
          <p:nvPr/>
        </p:nvSpPr>
        <p:spPr bwMode="auto">
          <a:xfrm rot="5400000">
            <a:off x="3911600" y="4343400"/>
            <a:ext cx="2019300" cy="342900"/>
          </a:xfrm>
          <a:prstGeom prst="leftArrow">
            <a:avLst/>
          </a:prstGeom>
          <a:solidFill>
            <a:srgbClr val="FF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54800" y="4191000"/>
            <a:ext cx="1701800" cy="738664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×1.24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57600" y="2537936"/>
            <a:ext cx="1854200" cy="738664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1.5MW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335874" name="Object 2"/>
          <p:cNvGraphicFramePr>
            <a:graphicFrameLocks noChangeAspect="1"/>
          </p:cNvGraphicFramePr>
          <p:nvPr/>
        </p:nvGraphicFramePr>
        <p:xfrm>
          <a:off x="1795463" y="7315200"/>
          <a:ext cx="6048375" cy="990600"/>
        </p:xfrm>
        <a:graphic>
          <a:graphicData uri="http://schemas.openxmlformats.org/presentationml/2006/ole">
            <p:oleObj spid="_x0000_s339970" name="Equation" r:id="rId5" imgW="1473200" imgH="2413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Title 2"/>
          <p:cNvSpPr>
            <a:spLocks noGrp="1"/>
          </p:cNvSpPr>
          <p:nvPr>
            <p:ph type="title"/>
          </p:nvPr>
        </p:nvSpPr>
        <p:spPr>
          <a:xfrm>
            <a:off x="2616200" y="558800"/>
            <a:ext cx="9982200" cy="889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ahoma" charset="0"/>
              </a:rPr>
              <a:t>Effect on the instruments</a:t>
            </a:r>
          </a:p>
        </p:txBody>
      </p:sp>
      <p:sp>
        <p:nvSpPr>
          <p:cNvPr id="34816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C66DF88-EA78-2C41-99EA-F583561ABB5A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50875" y="3962400"/>
            <a:ext cx="11703050" cy="5334000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889000" indent="-571500" algn="l" eaLnBrk="0" hangingPunct="0">
              <a:spcBef>
                <a:spcPts val="1200"/>
              </a:spcBef>
              <a:buSzPct val="171000"/>
              <a:buFont typeface="TitilliumText22L 400 wt" charset="0"/>
              <a:buChar char="•"/>
            </a:pPr>
            <a:r>
              <a:rPr lang="en-US" kern="0" dirty="0" smtClean="0">
                <a:solidFill>
                  <a:schemeClr val="tx1"/>
                </a:solidFill>
                <a:latin typeface="Tahoma"/>
                <a:ea typeface="+mn-ea"/>
                <a:cs typeface="Tahoma"/>
                <a:sym typeface="TitilliumText22L 400 wt" charset="0"/>
              </a:rPr>
              <a:t>Instruments which can take full advantage of time structure will scale with the peak flux</a:t>
            </a:r>
          </a:p>
          <a:p>
            <a:pPr marL="889000" indent="-571500" algn="l" eaLnBrk="0" hangingPunct="0">
              <a:spcBef>
                <a:spcPts val="1200"/>
              </a:spcBef>
              <a:buSzPct val="171000"/>
              <a:buFont typeface="TitilliumText22L 400 wt" charset="0"/>
              <a:buChar char="•"/>
            </a:pPr>
            <a:r>
              <a:rPr lang="en-US" kern="0" dirty="0" smtClean="0">
                <a:solidFill>
                  <a:schemeClr val="tx1"/>
                </a:solidFill>
                <a:latin typeface="Tahoma"/>
                <a:ea typeface="+mn-ea"/>
                <a:cs typeface="Tahoma"/>
                <a:sym typeface="TitilliumText22L 400 wt" charset="0"/>
              </a:rPr>
              <a:t>Instruments which might as well be on a steady-state source will scale with the time-average flux</a:t>
            </a:r>
          </a:p>
          <a:p>
            <a:pPr marL="889000" indent="-571500" algn="l" eaLnBrk="0" hangingPunct="0">
              <a:spcBef>
                <a:spcPts val="1200"/>
              </a:spcBef>
              <a:buSzPct val="171000"/>
              <a:buFont typeface="TitilliumText22L 400 wt" charset="0"/>
              <a:buChar char="•"/>
            </a:pPr>
            <a:r>
              <a:rPr lang="en-US" kern="0" dirty="0" smtClean="0">
                <a:solidFill>
                  <a:schemeClr val="tx1"/>
                </a:solidFill>
                <a:latin typeface="Tahoma"/>
                <a:ea typeface="+mn-ea"/>
                <a:cs typeface="Tahoma"/>
                <a:sym typeface="TitilliumText22L 400 wt" charset="0"/>
              </a:rPr>
              <a:t>Conclusions:</a:t>
            </a:r>
          </a:p>
          <a:p>
            <a:pPr marL="1346200" lvl="1" indent="-571500" algn="l" eaLnBrk="0" hangingPunct="0">
              <a:spcBef>
                <a:spcPts val="1200"/>
              </a:spcBef>
              <a:buSzPct val="171000"/>
              <a:buFont typeface="TitilliumText22L 400 wt" charset="0"/>
              <a:buChar char="•"/>
            </a:pPr>
            <a:r>
              <a:rPr lang="en-US" kern="0" dirty="0" smtClean="0">
                <a:solidFill>
                  <a:schemeClr val="tx1"/>
                </a:solidFill>
                <a:latin typeface="Tahoma"/>
                <a:ea typeface="+mn-ea"/>
                <a:cs typeface="Tahoma"/>
                <a:sym typeface="TitilliumText22L 400 wt" charset="0"/>
              </a:rPr>
              <a:t>These instruments are, on average, fairly well suited to a pulsed source</a:t>
            </a:r>
          </a:p>
          <a:p>
            <a:pPr marL="1346200" lvl="1" indent="-571500" algn="l" eaLnBrk="0" hangingPunct="0">
              <a:spcBef>
                <a:spcPts val="1200"/>
              </a:spcBef>
              <a:buSzPct val="171000"/>
              <a:buFont typeface="TitilliumText22L 400 wt" charset="0"/>
              <a:buChar char="•"/>
            </a:pPr>
            <a:r>
              <a:rPr lang="en-US" kern="0" dirty="0" smtClean="0">
                <a:solidFill>
                  <a:schemeClr val="tx1"/>
                </a:solidFill>
                <a:latin typeface="Tahoma"/>
                <a:ea typeface="+mn-ea"/>
                <a:cs typeface="Tahoma"/>
                <a:sym typeface="TitilliumText22L 400 wt" charset="0"/>
              </a:rPr>
              <a:t>Therefore, the main performance criterion is the peak flux</a:t>
            </a:r>
          </a:p>
          <a:p>
            <a:pPr marL="1346200" lvl="1" indent="-571500" algn="l" eaLnBrk="0" hangingPunct="0">
              <a:spcBef>
                <a:spcPts val="1200"/>
              </a:spcBef>
              <a:buSzPct val="171000"/>
              <a:buFont typeface="TitilliumText22L 400 wt" charset="0"/>
              <a:buChar char="•"/>
            </a:pPr>
            <a:r>
              <a:rPr lang="en-US" kern="0" dirty="0" smtClean="0">
                <a:solidFill>
                  <a:schemeClr val="tx1"/>
                </a:solidFill>
                <a:latin typeface="Tahoma"/>
                <a:ea typeface="+mn-ea"/>
                <a:cs typeface="Tahoma"/>
                <a:sym typeface="TitilliumText22L 400 wt" charset="0"/>
              </a:rPr>
              <a:t>The detailed time structure is less important</a:t>
            </a:r>
          </a:p>
          <a:p>
            <a:pPr marL="889000" indent="-571500" algn="l" eaLnBrk="0" hangingPunct="0">
              <a:spcBef>
                <a:spcPts val="1200"/>
              </a:spcBef>
              <a:buSzPct val="171000"/>
              <a:buFont typeface="TitilliumText22L 400 wt" charset="0"/>
              <a:buChar char="•"/>
            </a:pPr>
            <a:r>
              <a:rPr lang="en-US" kern="0" dirty="0" smtClean="0">
                <a:solidFill>
                  <a:schemeClr val="tx1"/>
                </a:solidFill>
                <a:latin typeface="Tahoma"/>
                <a:ea typeface="+mn-ea"/>
                <a:cs typeface="Tahoma"/>
                <a:sym typeface="TitilliumText22L 400 wt" charset="0"/>
              </a:rPr>
              <a:t>Not a strong case to push the accelerator guys for a different time structure</a:t>
            </a:r>
          </a:p>
          <a:p>
            <a:pPr marL="1346200" lvl="1" indent="-571500" algn="l" eaLnBrk="0" hangingPunct="0">
              <a:spcBef>
                <a:spcPts val="1200"/>
              </a:spcBef>
              <a:buSzPct val="171000"/>
              <a:buFont typeface="TitilliumText22L 400 wt" charset="0"/>
              <a:buChar char="•"/>
            </a:pPr>
            <a:endParaRPr lang="en-US" kern="0" dirty="0" smtClean="0">
              <a:solidFill>
                <a:schemeClr val="tx1"/>
              </a:solidFill>
              <a:latin typeface="Tahoma"/>
              <a:ea typeface="+mn-ea"/>
              <a:cs typeface="Tahoma"/>
              <a:sym typeface="TitilliumText22L 400 wt" charset="0"/>
            </a:endParaRPr>
          </a:p>
        </p:txBody>
      </p:sp>
      <p:graphicFrame>
        <p:nvGraphicFramePr>
          <p:cNvPr id="337922" name="Object 2"/>
          <p:cNvGraphicFramePr>
            <a:graphicFrameLocks noChangeAspect="1"/>
          </p:cNvGraphicFramePr>
          <p:nvPr/>
        </p:nvGraphicFramePr>
        <p:xfrm>
          <a:off x="1854200" y="1752600"/>
          <a:ext cx="5473700" cy="990600"/>
        </p:xfrm>
        <a:graphic>
          <a:graphicData uri="http://schemas.openxmlformats.org/presentationml/2006/ole">
            <p:oleObj spid="_x0000_s337922" name="Equation" r:id="rId4" imgW="1333500" imgH="241300" progId="Equation.3">
              <p:embed/>
            </p:oleObj>
          </a:graphicData>
        </a:graphic>
      </p:graphicFrame>
      <p:graphicFrame>
        <p:nvGraphicFramePr>
          <p:cNvPr id="337923" name="Object 3"/>
          <p:cNvGraphicFramePr>
            <a:graphicFrameLocks noChangeAspect="1"/>
          </p:cNvGraphicFramePr>
          <p:nvPr/>
        </p:nvGraphicFramePr>
        <p:xfrm>
          <a:off x="1825625" y="2819400"/>
          <a:ext cx="6048375" cy="990600"/>
        </p:xfrm>
        <a:graphic>
          <a:graphicData uri="http://schemas.openxmlformats.org/presentationml/2006/ole">
            <p:oleObj spid="_x0000_s337923" name="Equation" r:id="rId5" imgW="1473200" imgH="2413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59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09700" y="-12700"/>
            <a:ext cx="9944100" cy="9766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6659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409700" y="-12700"/>
            <a:ext cx="9944100" cy="9766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6659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270000" y="-12700"/>
            <a:ext cx="9944100" cy="9766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66597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270000" y="-15875"/>
            <a:ext cx="9944100" cy="9764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66598" name="Rectangle 6"/>
          <p:cNvSpPr>
            <a:spLocks/>
          </p:cNvSpPr>
          <p:nvPr/>
        </p:nvSpPr>
        <p:spPr bwMode="auto">
          <a:xfrm>
            <a:off x="533400" y="3956050"/>
            <a:ext cx="48006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l">
              <a:lnSpc>
                <a:spcPct val="110000"/>
              </a:lnSpc>
            </a:pPr>
            <a:r>
              <a:rPr lang="en-US" sz="6400" dirty="0">
                <a:solidFill>
                  <a:srgbClr val="FFFFFF"/>
                </a:solidFill>
                <a:latin typeface="Tahoma"/>
                <a:ea typeface="TitilliumText22L 400 wt" charset="0"/>
                <a:cs typeface="Tahoma"/>
                <a:sym typeface="TitilliumText22L 400 wt" charset="0"/>
              </a:rPr>
              <a:t>Thank you</a:t>
            </a:r>
            <a:r>
              <a:rPr lang="en-US" sz="6400" dirty="0" smtClean="0">
                <a:solidFill>
                  <a:srgbClr val="FFFFFF"/>
                </a:solidFill>
                <a:latin typeface="Tahoma"/>
                <a:ea typeface="TitilliumText22L 400 wt" charset="0"/>
                <a:cs typeface="Tahoma"/>
                <a:sym typeface="TitilliumText22L 400 wt" charset="0"/>
              </a:rPr>
              <a:t> to all involved!</a:t>
            </a:r>
            <a:endParaRPr lang="en-US" sz="6400" dirty="0">
              <a:solidFill>
                <a:srgbClr val="FFFFFF"/>
              </a:solidFill>
              <a:latin typeface="Tahoma"/>
              <a:ea typeface="TitilliumText22L 400 wt" charset="0"/>
              <a:cs typeface="Tahoma"/>
              <a:sym typeface="TitilliumText22L 400 wt" charset="0"/>
            </a:endParaRPr>
          </a:p>
        </p:txBody>
      </p:sp>
      <p:pic>
        <p:nvPicPr>
          <p:cNvPr id="366599" name="Picture 10" descr="ESS_Logo_Expl_Larg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34400" y="4038600"/>
            <a:ext cx="3857625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7"/>
          <p:cNvSpPr>
            <a:spLocks/>
          </p:cNvSpPr>
          <p:nvPr/>
        </p:nvSpPr>
        <p:spPr bwMode="auto">
          <a:xfrm>
            <a:off x="7289800" y="7772400"/>
            <a:ext cx="5130800" cy="175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r">
              <a:lnSpc>
                <a:spcPct val="150000"/>
              </a:lnSpc>
            </a:pPr>
            <a:r>
              <a:rPr lang="en-US" sz="2000" dirty="0" smtClean="0">
                <a:solidFill>
                  <a:srgbClr val="676767"/>
                </a:solidFill>
                <a:latin typeface="Tahoma"/>
                <a:ea typeface="TitilliumText22L 800 wt" charset="0"/>
                <a:cs typeface="Tahoma"/>
                <a:sym typeface="TitilliumText22L 800 wt" charset="0"/>
              </a:rPr>
              <a:t>Ken Andersen</a:t>
            </a:r>
          </a:p>
          <a:p>
            <a:pPr algn="r">
              <a:lnSpc>
                <a:spcPct val="150000"/>
              </a:lnSpc>
            </a:pPr>
            <a:r>
              <a:rPr lang="en-US" sz="2000" dirty="0" smtClean="0">
                <a:solidFill>
                  <a:srgbClr val="676767"/>
                </a:solidFill>
                <a:latin typeface="Tahoma"/>
                <a:ea typeface="TitilliumText22L 250 wt" charset="0"/>
                <a:cs typeface="Tahoma"/>
                <a:sym typeface="TitilliumText22L 250 wt" charset="0"/>
              </a:rPr>
              <a:t>Instruments Division Head</a:t>
            </a:r>
            <a:r>
              <a:rPr lang="en-US" sz="2000" dirty="0" smtClean="0">
                <a:solidFill>
                  <a:srgbClr val="676767"/>
                </a:solidFill>
                <a:latin typeface="Tahoma"/>
                <a:ea typeface="ヒラギノ角ゴ ProN W6" charset="-128"/>
                <a:cs typeface="Tahoma"/>
                <a:sym typeface="TitilliumText22L 800 wt" charset="0"/>
              </a:rPr>
              <a:t/>
            </a:r>
            <a:br>
              <a:rPr lang="en-US" sz="2000" dirty="0" smtClean="0">
                <a:solidFill>
                  <a:srgbClr val="676767"/>
                </a:solidFill>
                <a:latin typeface="Tahoma"/>
                <a:ea typeface="ヒラギノ角ゴ ProN W6" charset="-128"/>
                <a:cs typeface="Tahoma"/>
                <a:sym typeface="TitilliumText22L 800 wt" charset="0"/>
              </a:rPr>
            </a:br>
            <a:r>
              <a:rPr lang="en-US" sz="2000" dirty="0" smtClean="0">
                <a:solidFill>
                  <a:srgbClr val="676767"/>
                </a:solidFill>
                <a:latin typeface="Tahoma"/>
                <a:ea typeface="TitilliumText22L 800 wt" charset="0"/>
                <a:cs typeface="Tahoma"/>
                <a:sym typeface="TitilliumText22L 800 wt" charset="0"/>
              </a:rPr>
              <a:t>Science Directorate</a:t>
            </a:r>
            <a:endParaRPr lang="en-US" sz="2000" dirty="0">
              <a:solidFill>
                <a:srgbClr val="676767"/>
              </a:solidFill>
              <a:latin typeface="Tahoma"/>
              <a:ea typeface="TitilliumText22L 800 wt" charset="0"/>
              <a:cs typeface="Tahoma"/>
              <a:sym typeface="TitilliumText22L 800 wt" charset="0"/>
            </a:endParaRPr>
          </a:p>
        </p:txBody>
      </p:sp>
      <p:sp>
        <p:nvSpPr>
          <p:cNvPr id="12" name="Rectangle 8"/>
          <p:cNvSpPr>
            <a:spLocks/>
          </p:cNvSpPr>
          <p:nvPr/>
        </p:nvSpPr>
        <p:spPr bwMode="auto">
          <a:xfrm>
            <a:off x="406400" y="8534400"/>
            <a:ext cx="5130800" cy="869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l">
              <a:lnSpc>
                <a:spcPct val="150000"/>
              </a:lnSpc>
            </a:pPr>
            <a:r>
              <a:rPr lang="en-US" sz="2400" dirty="0" smtClean="0">
                <a:solidFill>
                  <a:srgbClr val="FFFFFF"/>
                </a:solidFill>
                <a:latin typeface="Tahoma"/>
                <a:ea typeface="TitilliumText22L 800 wt" charset="0"/>
                <a:cs typeface="Tahoma"/>
              </a:rPr>
              <a:t>ESS Science Advisory Committee</a:t>
            </a:r>
          </a:p>
          <a:p>
            <a:pPr algn="l">
              <a:lnSpc>
                <a:spcPct val="150000"/>
              </a:lnSpc>
            </a:pPr>
            <a:r>
              <a:rPr lang="en-US" sz="2400" dirty="0" smtClean="0">
                <a:solidFill>
                  <a:srgbClr val="FFFFFF"/>
                </a:solidFill>
                <a:latin typeface="Tahoma"/>
                <a:ea typeface="TitilliumText22L 800 wt" charset="0"/>
                <a:cs typeface="Tahoma"/>
              </a:rPr>
              <a:t>Lund 2010-11-04</a:t>
            </a:r>
            <a:endParaRPr lang="en-US" sz="2400" dirty="0">
              <a:solidFill>
                <a:srgbClr val="FFFFFF"/>
              </a:solidFill>
              <a:latin typeface="Tahoma"/>
              <a:ea typeface="TitilliumText22L 800 wt" charset="0"/>
              <a:cs typeface="Tahoma"/>
              <a:sym typeface="TitilliumText22L 800 wt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Title 2"/>
          <p:cNvSpPr>
            <a:spLocks noGrp="1"/>
          </p:cNvSpPr>
          <p:nvPr>
            <p:ph type="title"/>
          </p:nvPr>
        </p:nvSpPr>
        <p:spPr>
          <a:xfrm>
            <a:off x="2616200" y="558800"/>
            <a:ext cx="9982200" cy="889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ahoma" charset="0"/>
              </a:rPr>
              <a:t>Accelerator Time Structure</a:t>
            </a:r>
          </a:p>
        </p:txBody>
      </p:sp>
      <p:sp>
        <p:nvSpPr>
          <p:cNvPr id="34816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C66DF88-EA78-2C41-99EA-F583561ABB5A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50875" y="2276475"/>
            <a:ext cx="11703050" cy="7477125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889000" indent="-571500" algn="l" eaLnBrk="0" hangingPunct="0">
              <a:spcBef>
                <a:spcPts val="1200"/>
              </a:spcBef>
              <a:buSzPct val="171000"/>
              <a:buFont typeface="TitilliumText22L 400 wt" charset="0"/>
              <a:buChar char="•"/>
            </a:pPr>
            <a:r>
              <a:rPr lang="en-US" kern="0" noProof="0" dirty="0" smtClean="0">
                <a:solidFill>
                  <a:schemeClr val="tx1"/>
                </a:solidFill>
                <a:latin typeface="Tahoma"/>
                <a:ea typeface="+mn-ea"/>
                <a:cs typeface="Tahoma"/>
                <a:sym typeface="TitilliumText22L 400 wt" charset="0"/>
              </a:rPr>
              <a:t>Reference parameters:</a:t>
            </a:r>
          </a:p>
          <a:p>
            <a:pPr marL="1346200" lvl="1" indent="-571500" algn="l" eaLnBrk="0" hangingPunct="0">
              <a:spcBef>
                <a:spcPts val="1200"/>
              </a:spcBef>
              <a:buSzPct val="171000"/>
              <a:buFont typeface="TitilliumText22L 400 wt" charset="0"/>
              <a:buChar char="•"/>
            </a:pPr>
            <a:r>
              <a:rPr lang="en-US" kern="0" dirty="0" smtClean="0">
                <a:solidFill>
                  <a:schemeClr val="tx1"/>
                </a:solidFill>
                <a:latin typeface="Tahoma"/>
                <a:ea typeface="+mn-ea"/>
                <a:cs typeface="Tahoma"/>
                <a:sym typeface="TitilliumText22L 400 wt" charset="0"/>
              </a:rPr>
              <a:t>Pulse length </a:t>
            </a:r>
            <a:r>
              <a:rPr lang="en-US" kern="0" dirty="0" err="1" smtClean="0">
                <a:solidFill>
                  <a:schemeClr val="tx1"/>
                </a:solidFill>
                <a:latin typeface="Tahoma"/>
                <a:cs typeface="Tahoma"/>
                <a:sym typeface="TitilliumText22L 400 wt" charset="0"/>
              </a:rPr>
              <a:t>τ</a:t>
            </a:r>
            <a:r>
              <a:rPr lang="en-US" kern="0" dirty="0" smtClean="0">
                <a:solidFill>
                  <a:schemeClr val="tx1"/>
                </a:solidFill>
                <a:latin typeface="Tahoma"/>
                <a:ea typeface="+mn-ea"/>
                <a:cs typeface="Tahoma"/>
                <a:sym typeface="TitilliumText22L 400 wt" charset="0"/>
              </a:rPr>
              <a:t>=2ms</a:t>
            </a:r>
          </a:p>
          <a:p>
            <a:pPr marL="1346200" lvl="1" indent="-571500" algn="l" eaLnBrk="0" hangingPunct="0">
              <a:spcBef>
                <a:spcPts val="1200"/>
              </a:spcBef>
              <a:buSzPct val="171000"/>
              <a:buFont typeface="TitilliumText22L 400 wt" charset="0"/>
              <a:buChar char="•"/>
            </a:pPr>
            <a:r>
              <a:rPr lang="en-US" kern="0" dirty="0" smtClean="0">
                <a:solidFill>
                  <a:schemeClr val="tx1"/>
                </a:solidFill>
                <a:latin typeface="Tahoma"/>
                <a:ea typeface="+mn-ea"/>
                <a:cs typeface="Tahoma"/>
                <a:sym typeface="TitilliumText22L 400 wt" charset="0"/>
              </a:rPr>
              <a:t>R</a:t>
            </a:r>
            <a:r>
              <a:rPr lang="en-US" kern="0" noProof="0" dirty="0" err="1" smtClean="0">
                <a:solidFill>
                  <a:schemeClr val="tx1"/>
                </a:solidFill>
                <a:latin typeface="Tahoma"/>
                <a:ea typeface="+mn-ea"/>
                <a:cs typeface="Tahoma"/>
                <a:sym typeface="TitilliumText22L 400 wt" charset="0"/>
              </a:rPr>
              <a:t>epetition</a:t>
            </a:r>
            <a:r>
              <a:rPr lang="en-US" kern="0" noProof="0" dirty="0" smtClean="0">
                <a:solidFill>
                  <a:schemeClr val="tx1"/>
                </a:solidFill>
                <a:latin typeface="Tahoma"/>
                <a:ea typeface="+mn-ea"/>
                <a:cs typeface="Tahoma"/>
                <a:sym typeface="TitilliumText22L 400 wt" charset="0"/>
              </a:rPr>
              <a:t> period T</a:t>
            </a:r>
            <a:r>
              <a:rPr lang="en-US" kern="0" dirty="0" smtClean="0">
                <a:solidFill>
                  <a:schemeClr val="tx1"/>
                </a:solidFill>
                <a:latin typeface="Tahoma"/>
                <a:ea typeface="+mn-ea"/>
                <a:cs typeface="Tahoma"/>
                <a:sym typeface="TitilliumText22L 400 wt" charset="0"/>
              </a:rPr>
              <a:t>=60ms</a:t>
            </a:r>
          </a:p>
          <a:p>
            <a:pPr marL="1346200" lvl="1" indent="-571500" algn="l" eaLnBrk="0" hangingPunct="0">
              <a:spcBef>
                <a:spcPts val="1200"/>
              </a:spcBef>
              <a:buSzPct val="171000"/>
              <a:buFont typeface="TitilliumText22L 400 wt" charset="0"/>
              <a:buChar char="•"/>
            </a:pPr>
            <a:r>
              <a:rPr lang="en-US" kern="0" noProof="0" dirty="0" smtClean="0">
                <a:solidFill>
                  <a:schemeClr val="tx1"/>
                </a:solidFill>
                <a:latin typeface="Tahoma"/>
                <a:ea typeface="+mn-ea"/>
                <a:cs typeface="Tahoma"/>
                <a:sym typeface="TitilliumText22L 400 wt" charset="0"/>
              </a:rPr>
              <a:t>Time-integrated power =5MW</a:t>
            </a:r>
          </a:p>
          <a:p>
            <a:pPr marL="889000" indent="-571500" algn="l" eaLnBrk="0" hangingPunct="0">
              <a:spcBef>
                <a:spcPts val="1200"/>
              </a:spcBef>
              <a:buSzPct val="171000"/>
              <a:buFont typeface="TitilliumText22L 400 wt" charset="0"/>
              <a:buChar char="•"/>
            </a:pPr>
            <a:r>
              <a:rPr lang="en-US" kern="0" noProof="0" dirty="0" smtClean="0">
                <a:solidFill>
                  <a:schemeClr val="tx1"/>
                </a:solidFill>
                <a:latin typeface="Tahoma"/>
                <a:ea typeface="+mn-ea"/>
                <a:cs typeface="Tahoma"/>
                <a:sym typeface="TitilliumText22L 400 wt" charset="0"/>
              </a:rPr>
              <a:t>Effect on the accelerator</a:t>
            </a:r>
          </a:p>
          <a:p>
            <a:pPr marL="1346200" lvl="1" indent="-571500" algn="l" eaLnBrk="0" hangingPunct="0">
              <a:spcBef>
                <a:spcPts val="1200"/>
              </a:spcBef>
              <a:buSzPct val="171000"/>
              <a:buFont typeface="TitilliumText22L 400 wt" charset="0"/>
              <a:buChar char="•"/>
            </a:pPr>
            <a:r>
              <a:rPr lang="en-US" kern="0" dirty="0" smtClean="0">
                <a:solidFill>
                  <a:schemeClr val="tx1"/>
                </a:solidFill>
                <a:latin typeface="Tahoma"/>
                <a:ea typeface="+mn-ea"/>
                <a:cs typeface="Tahoma"/>
                <a:sym typeface="TitilliumText22L 400 wt" charset="0"/>
              </a:rPr>
              <a:t>What are the basic technical limits to high power?</a:t>
            </a:r>
          </a:p>
          <a:p>
            <a:pPr marL="1346200" lvl="1" indent="-571500" algn="l" eaLnBrk="0" hangingPunct="0">
              <a:spcBef>
                <a:spcPts val="1200"/>
              </a:spcBef>
              <a:buSzPct val="171000"/>
              <a:buFont typeface="TitilliumText22L 400 wt" charset="0"/>
              <a:buChar char="•"/>
            </a:pPr>
            <a:r>
              <a:rPr lang="en-US" kern="0" dirty="0" smtClean="0">
                <a:solidFill>
                  <a:schemeClr val="tx1"/>
                </a:solidFill>
                <a:latin typeface="Tahoma"/>
                <a:ea typeface="+mn-ea"/>
                <a:cs typeface="Tahoma"/>
                <a:sym typeface="TitilliumText22L 400 wt" charset="0"/>
              </a:rPr>
              <a:t>Risk/</a:t>
            </a:r>
            <a:r>
              <a:rPr lang="en-US" kern="0" dirty="0" smtClean="0">
                <a:solidFill>
                  <a:schemeClr val="tx1"/>
                </a:solidFill>
                <a:latin typeface="Tahoma"/>
                <a:ea typeface="+mn-ea"/>
                <a:cs typeface="Tahoma"/>
                <a:sym typeface="TitilliumText22L 400 wt" charset="0"/>
              </a:rPr>
              <a:t>performance balance</a:t>
            </a:r>
          </a:p>
          <a:p>
            <a:pPr marL="1346200" lvl="1" indent="-571500" algn="l" eaLnBrk="0" hangingPunct="0">
              <a:spcBef>
                <a:spcPts val="1200"/>
              </a:spcBef>
              <a:buSzPct val="171000"/>
              <a:buFont typeface="TitilliumText22L 400 wt" charset="0"/>
              <a:buChar char="•"/>
            </a:pPr>
            <a:r>
              <a:rPr lang="en-US" kern="0" noProof="0" dirty="0" smtClean="0">
                <a:solidFill>
                  <a:schemeClr val="tx1"/>
                </a:solidFill>
                <a:latin typeface="Tahoma"/>
                <a:ea typeface="+mn-ea"/>
                <a:cs typeface="Tahoma"/>
                <a:sym typeface="TitilliumText22L 400 wt" charset="0"/>
              </a:rPr>
              <a:t>What is our envisaged upgrade path?</a:t>
            </a:r>
          </a:p>
          <a:p>
            <a:pPr marL="1346200" lvl="1" indent="-571500" algn="l" eaLnBrk="0" hangingPunct="0">
              <a:spcBef>
                <a:spcPts val="1200"/>
              </a:spcBef>
              <a:buSzPct val="171000"/>
              <a:buFont typeface="TitilliumText22L 400 wt" charset="0"/>
              <a:buChar char="•"/>
            </a:pPr>
            <a:r>
              <a:rPr lang="en-US" kern="0" dirty="0" err="1" smtClean="0">
                <a:solidFill>
                  <a:schemeClr val="tx1"/>
                </a:solidFill>
                <a:latin typeface="Tahoma"/>
                <a:ea typeface="+mn-ea"/>
                <a:cs typeface="Tahoma"/>
                <a:sym typeface="TitilliumText22L 400 wt" charset="0"/>
              </a:rPr>
              <a:t>F.Mezei</a:t>
            </a:r>
            <a:r>
              <a:rPr lang="en-US" kern="0" dirty="0" smtClean="0">
                <a:solidFill>
                  <a:schemeClr val="tx1"/>
                </a:solidFill>
                <a:latin typeface="Tahoma"/>
                <a:ea typeface="+mn-ea"/>
                <a:cs typeface="Tahoma"/>
                <a:sym typeface="TitilliumText22L 400 wt" charset="0"/>
              </a:rPr>
              <a:t> with ESS accelerator team</a:t>
            </a:r>
            <a:endParaRPr lang="en-US" kern="0" noProof="0" dirty="0" smtClean="0">
              <a:solidFill>
                <a:schemeClr val="tx1"/>
              </a:solidFill>
              <a:latin typeface="Tahoma"/>
              <a:ea typeface="+mn-ea"/>
              <a:cs typeface="Tahoma"/>
              <a:sym typeface="TitilliumText22L 400 wt" charset="0"/>
            </a:endParaRPr>
          </a:p>
          <a:p>
            <a:pPr marL="889000" indent="-571500" algn="l" eaLnBrk="0" hangingPunct="0">
              <a:spcBef>
                <a:spcPts val="1200"/>
              </a:spcBef>
              <a:buSzPct val="171000"/>
              <a:buFont typeface="TitilliumText22L 400 wt" charset="0"/>
              <a:buChar char="•"/>
            </a:pPr>
            <a:r>
              <a:rPr lang="en-US" kern="0" noProof="0" dirty="0" smtClean="0">
                <a:solidFill>
                  <a:schemeClr val="tx1"/>
                </a:solidFill>
                <a:latin typeface="Tahoma"/>
                <a:ea typeface="+mn-ea"/>
                <a:cs typeface="Tahoma"/>
                <a:sym typeface="TitilliumText22L 400 wt" charset="0"/>
              </a:rPr>
              <a:t>Effect on the instruments</a:t>
            </a:r>
            <a:endParaRPr lang="en-US" kern="0" dirty="0" smtClean="0">
              <a:solidFill>
                <a:schemeClr val="tx1"/>
              </a:solidFill>
              <a:latin typeface="Tahoma"/>
              <a:ea typeface="+mn-ea"/>
              <a:cs typeface="Tahoma"/>
              <a:sym typeface="TitilliumText22L 400 wt" charset="0"/>
            </a:endParaRPr>
          </a:p>
          <a:p>
            <a:pPr marL="1346200" lvl="1" indent="-571500" algn="l" eaLnBrk="0" hangingPunct="0">
              <a:spcBef>
                <a:spcPts val="1200"/>
              </a:spcBef>
              <a:buSzPct val="171000"/>
              <a:buFont typeface="TitilliumText22L 400 wt" charset="0"/>
              <a:buChar char="•"/>
            </a:pPr>
            <a:r>
              <a:rPr lang="en-US" kern="0" dirty="0" smtClean="0">
                <a:solidFill>
                  <a:schemeClr val="tx1"/>
                </a:solidFill>
                <a:latin typeface="Tahoma"/>
                <a:ea typeface="+mn-ea"/>
                <a:cs typeface="Tahoma"/>
                <a:sym typeface="TitilliumText22L 400 wt" charset="0"/>
              </a:rPr>
              <a:t>Choose reasonable instrument suite</a:t>
            </a:r>
          </a:p>
          <a:p>
            <a:pPr marL="1346200" lvl="1" indent="-571500" algn="l" eaLnBrk="0" hangingPunct="0">
              <a:spcBef>
                <a:spcPts val="1200"/>
              </a:spcBef>
              <a:buSzPct val="171000"/>
              <a:buFont typeface="TitilliumText22L 400 wt" charset="0"/>
              <a:buChar char="•"/>
            </a:pPr>
            <a:r>
              <a:rPr lang="en-US" kern="0" dirty="0" smtClean="0">
                <a:solidFill>
                  <a:schemeClr val="tx1"/>
                </a:solidFill>
                <a:latin typeface="Tahoma"/>
                <a:ea typeface="+mn-ea"/>
                <a:cs typeface="Tahoma"/>
                <a:sym typeface="TitilliumText22L 400 wt" charset="0"/>
              </a:rPr>
              <a:t>Evaluate their performance as a function of time structure</a:t>
            </a:r>
          </a:p>
          <a:p>
            <a:pPr marL="1346200" lvl="1" indent="-571500" algn="l" eaLnBrk="0" hangingPunct="0">
              <a:spcBef>
                <a:spcPts val="1200"/>
              </a:spcBef>
              <a:buSzPct val="171000"/>
              <a:buFont typeface="TitilliumText22L 400 wt" charset="0"/>
              <a:buChar char="•"/>
            </a:pPr>
            <a:r>
              <a:rPr lang="en-US" kern="0" dirty="0" err="1" smtClean="0">
                <a:solidFill>
                  <a:schemeClr val="tx1"/>
                </a:solidFill>
                <a:latin typeface="Tahoma"/>
                <a:ea typeface="+mn-ea"/>
                <a:cs typeface="Tahoma"/>
                <a:sym typeface="TitilliumText22L 400 wt" charset="0"/>
              </a:rPr>
              <a:t>K.Lefmann</a:t>
            </a:r>
            <a:r>
              <a:rPr lang="en-US" kern="0" dirty="0" smtClean="0">
                <a:solidFill>
                  <a:schemeClr val="tx1"/>
                </a:solidFill>
                <a:latin typeface="Tahoma"/>
                <a:ea typeface="+mn-ea"/>
                <a:cs typeface="Tahoma"/>
                <a:sym typeface="TitilliumText22L 400 wt" charset="0"/>
              </a:rPr>
              <a:t> with Copenhagen </a:t>
            </a:r>
            <a:r>
              <a:rPr lang="en-US" kern="0" dirty="0" err="1" smtClean="0">
                <a:solidFill>
                  <a:schemeClr val="tx1"/>
                </a:solidFill>
                <a:latin typeface="Tahoma"/>
                <a:ea typeface="+mn-ea"/>
                <a:cs typeface="Tahoma"/>
                <a:sym typeface="TitilliumText22L 400 wt" charset="0"/>
              </a:rPr>
              <a:t>McStas</a:t>
            </a:r>
            <a:r>
              <a:rPr lang="en-US" kern="0" dirty="0" smtClean="0">
                <a:solidFill>
                  <a:schemeClr val="tx1"/>
                </a:solidFill>
                <a:latin typeface="Tahoma"/>
                <a:ea typeface="+mn-ea"/>
                <a:cs typeface="Tahoma"/>
                <a:sym typeface="TitilliumText22L 400 wt" charset="0"/>
              </a:rPr>
              <a:t> team</a:t>
            </a:r>
          </a:p>
          <a:p>
            <a:pPr marL="876300" indent="-571500" algn="l" eaLnBrk="0" hangingPunct="0">
              <a:spcBef>
                <a:spcPts val="1200"/>
              </a:spcBef>
              <a:buSzPct val="171000"/>
              <a:buFont typeface="TitilliumText22L 400 wt" charset="0"/>
              <a:buChar char="•"/>
            </a:pPr>
            <a:r>
              <a:rPr lang="en-US" kern="0" baseline="0" dirty="0" smtClean="0">
                <a:solidFill>
                  <a:schemeClr val="tx1"/>
                </a:solidFill>
                <a:latin typeface="Tahoma"/>
                <a:ea typeface="+mn-ea"/>
                <a:cs typeface="Tahoma"/>
                <a:sym typeface="TitilliumText22L 400 wt" charset="0"/>
              </a:rPr>
              <a:t>Time structure needs to be fixed</a:t>
            </a:r>
            <a:r>
              <a:rPr lang="en-US" kern="0" baseline="0" dirty="0" smtClean="0">
                <a:solidFill>
                  <a:schemeClr val="tx1"/>
                </a:solidFill>
                <a:latin typeface="Tahoma"/>
                <a:ea typeface="+mn-ea"/>
                <a:cs typeface="Tahoma"/>
                <a:sym typeface="TitilliumText22L 400 wt" charset="0"/>
              </a:rPr>
              <a:t> by March 2011</a:t>
            </a:r>
            <a:endParaRPr lang="en-US" kern="0" dirty="0" smtClean="0">
              <a:solidFill>
                <a:schemeClr val="tx1"/>
              </a:solidFill>
              <a:latin typeface="Tahoma"/>
              <a:ea typeface="+mn-ea"/>
              <a:cs typeface="Tahoma"/>
              <a:sym typeface="TitilliumText22L 400 wt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Title 2"/>
          <p:cNvSpPr>
            <a:spLocks noGrp="1"/>
          </p:cNvSpPr>
          <p:nvPr>
            <p:ph type="title"/>
          </p:nvPr>
        </p:nvSpPr>
        <p:spPr>
          <a:xfrm>
            <a:off x="2616200" y="558800"/>
            <a:ext cx="9982200" cy="889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ahoma" charset="0"/>
              </a:rPr>
              <a:t>Power calculation</a:t>
            </a:r>
          </a:p>
        </p:txBody>
      </p:sp>
      <p:sp>
        <p:nvSpPr>
          <p:cNvPr id="34816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C66DF88-EA78-2C41-99EA-F583561ABB5A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50875" y="4648200"/>
            <a:ext cx="11703050" cy="281940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889000" indent="-571500" algn="l" eaLnBrk="0" hangingPunct="0">
              <a:spcBef>
                <a:spcPts val="1200"/>
              </a:spcBef>
              <a:buSzPct val="171000"/>
              <a:buFont typeface="TitilliumText22L 400 wt" charset="0"/>
              <a:buChar char="•"/>
            </a:pPr>
            <a:r>
              <a:rPr lang="en-US" kern="0" noProof="0" dirty="0" smtClean="0">
                <a:solidFill>
                  <a:schemeClr val="tx1"/>
                </a:solidFill>
                <a:latin typeface="Tahoma"/>
                <a:ea typeface="+mn-ea"/>
                <a:cs typeface="Tahoma"/>
                <a:sym typeface="TitilliumText22L 400 wt" charset="0"/>
              </a:rPr>
              <a:t>For good day 1 reliability, I&lt;50mA</a:t>
            </a:r>
          </a:p>
          <a:p>
            <a:pPr marL="1346200" lvl="1" indent="-571500" algn="l" eaLnBrk="0" hangingPunct="0">
              <a:spcBef>
                <a:spcPts val="1200"/>
              </a:spcBef>
              <a:buSzPct val="171000"/>
              <a:buFont typeface="TitilliumText22L 400 wt" charset="0"/>
              <a:buChar char="•"/>
            </a:pPr>
            <a:r>
              <a:rPr lang="en-US" kern="0" dirty="0" smtClean="0">
                <a:solidFill>
                  <a:schemeClr val="tx1"/>
                </a:solidFill>
                <a:latin typeface="Tahoma"/>
                <a:ea typeface="+mn-ea"/>
                <a:cs typeface="Tahoma"/>
                <a:sym typeface="TitilliumText22L 400 wt" charset="0"/>
              </a:rPr>
              <a:t>Scope for increasing this 5-10 years into operation</a:t>
            </a:r>
          </a:p>
          <a:p>
            <a:pPr marL="889000" indent="-571500" algn="l" eaLnBrk="0" hangingPunct="0">
              <a:spcBef>
                <a:spcPts val="1200"/>
              </a:spcBef>
              <a:buSzPct val="171000"/>
              <a:buFont typeface="TitilliumText22L 400 wt" charset="0"/>
              <a:buChar char="•"/>
            </a:pPr>
            <a:r>
              <a:rPr lang="en-US" kern="0" dirty="0" smtClean="0">
                <a:solidFill>
                  <a:schemeClr val="tx1"/>
                </a:solidFill>
                <a:latin typeface="Tahoma"/>
                <a:ea typeface="+mn-ea"/>
                <a:cs typeface="Tahoma"/>
                <a:sym typeface="TitilliumText22L 400 wt" charset="0"/>
              </a:rPr>
              <a:t>Cannot increase peak power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016000" y="2247900"/>
          <a:ext cx="8889999" cy="800100"/>
        </p:xfrm>
        <a:graphic>
          <a:graphicData uri="http://schemas.openxmlformats.org/presentationml/2006/ole">
            <p:oleObj spid="_x0000_s305154" name="Equation" r:id="rId4" imgW="2540000" imgH="22860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016000" y="3581400"/>
          <a:ext cx="11512550" cy="711200"/>
        </p:xfrm>
        <a:graphic>
          <a:graphicData uri="http://schemas.openxmlformats.org/presentationml/2006/ole">
            <p:oleObj spid="_x0000_s305155" name="Equation" r:id="rId5" imgW="3289300" imgH="2032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Title 2"/>
          <p:cNvSpPr>
            <a:spLocks noGrp="1"/>
          </p:cNvSpPr>
          <p:nvPr>
            <p:ph type="title"/>
          </p:nvPr>
        </p:nvSpPr>
        <p:spPr>
          <a:xfrm>
            <a:off x="2616200" y="558800"/>
            <a:ext cx="9982200" cy="889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ahoma" charset="0"/>
              </a:rPr>
              <a:t>Shorten pulse length and T</a:t>
            </a:r>
          </a:p>
        </p:txBody>
      </p:sp>
      <p:sp>
        <p:nvSpPr>
          <p:cNvPr id="34816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C66DF88-EA78-2C41-99EA-F583561ABB5A}" type="slidenum">
              <a:rPr lang="en-US" smtClean="0"/>
              <a:pPr/>
              <a:t>4</a:t>
            </a:fld>
            <a:endParaRPr lang="en-US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000" y="2057400"/>
            <a:ext cx="9306180" cy="5791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21000" y="1600200"/>
            <a:ext cx="7086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Cold Moderator  </a:t>
            </a:r>
            <a:r>
              <a:rPr lang="en-US" dirty="0" err="1" smtClean="0">
                <a:latin typeface="Lucida Grande"/>
                <a:ea typeface="Lucida Grande"/>
                <a:cs typeface="Lucida Grande"/>
              </a:rPr>
              <a:t>λ</a:t>
            </a:r>
            <a:r>
              <a:rPr lang="en-US" dirty="0" smtClean="0"/>
              <a:t>=4Å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4000" y="7696200"/>
            <a:ext cx="1036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/>
              <a:buChar char="•"/>
            </a:pPr>
            <a:r>
              <a:rPr lang="en-US" sz="3200" dirty="0" smtClean="0">
                <a:latin typeface="Tahoma"/>
                <a:cs typeface="Tahoma"/>
              </a:rPr>
              <a:t>Peak flux roughly constant for </a:t>
            </a:r>
            <a:r>
              <a:rPr lang="en-US" sz="3200" dirty="0" err="1" smtClean="0">
                <a:latin typeface="Tahoma"/>
                <a:ea typeface="Lucida Grande"/>
                <a:cs typeface="Tahoma"/>
              </a:rPr>
              <a:t>τ</a:t>
            </a:r>
            <a:r>
              <a:rPr lang="en-US" sz="3200" dirty="0" smtClean="0">
                <a:latin typeface="Tahoma"/>
                <a:cs typeface="Tahoma"/>
              </a:rPr>
              <a:t>&gt;1ms</a:t>
            </a:r>
          </a:p>
          <a:p>
            <a:pPr algn="l">
              <a:buFont typeface="Arial"/>
              <a:buChar char="•"/>
            </a:pPr>
            <a:r>
              <a:rPr lang="en-US" sz="3200" dirty="0" smtClean="0">
                <a:latin typeface="Tahoma"/>
                <a:cs typeface="Tahoma"/>
              </a:rPr>
              <a:t>Loss in Time-average flux is faster than linear </a:t>
            </a:r>
          </a:p>
          <a:p>
            <a:pPr algn="l">
              <a:buFont typeface="Arial"/>
              <a:buChar char="•"/>
            </a:pPr>
            <a:r>
              <a:rPr lang="en-US" sz="3200" dirty="0" smtClean="0">
                <a:latin typeface="Tahoma"/>
                <a:cs typeface="Tahoma"/>
              </a:rPr>
              <a:t>Loss of plateau region</a:t>
            </a:r>
            <a:endParaRPr lang="en-US" sz="3200" dirty="0">
              <a:latin typeface="Tahoma"/>
              <a:cs typeface="Tahom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17000" y="3581400"/>
            <a:ext cx="2743200" cy="738664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feasible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00" y="2148656"/>
            <a:ext cx="8915400" cy="5929278"/>
          </a:xfrm>
          <a:prstGeom prst="rect">
            <a:avLst/>
          </a:prstGeom>
        </p:spPr>
      </p:pic>
      <p:sp>
        <p:nvSpPr>
          <p:cNvPr id="348162" name="Title 2"/>
          <p:cNvSpPr>
            <a:spLocks noGrp="1"/>
          </p:cNvSpPr>
          <p:nvPr>
            <p:ph type="title"/>
          </p:nvPr>
        </p:nvSpPr>
        <p:spPr>
          <a:xfrm>
            <a:off x="2616200" y="558800"/>
            <a:ext cx="9982200" cy="889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ahoma" charset="0"/>
              </a:rPr>
              <a:t>Halve pulse length, maintain T</a:t>
            </a:r>
          </a:p>
        </p:txBody>
      </p:sp>
      <p:sp>
        <p:nvSpPr>
          <p:cNvPr id="34816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C66DF88-EA78-2C41-99EA-F583561ABB5A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9" name="TextBox 8"/>
          <p:cNvSpPr txBox="1"/>
          <p:nvPr/>
        </p:nvSpPr>
        <p:spPr>
          <a:xfrm>
            <a:off x="2921000" y="1600200"/>
            <a:ext cx="7086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Thermal Moderator  </a:t>
            </a:r>
            <a:r>
              <a:rPr lang="en-US" dirty="0" err="1" smtClean="0">
                <a:latin typeface="Lucida Grande"/>
                <a:ea typeface="Lucida Grande"/>
                <a:cs typeface="Lucida Grande"/>
              </a:rPr>
              <a:t>λ</a:t>
            </a:r>
            <a:r>
              <a:rPr lang="en-US" dirty="0" smtClean="0"/>
              <a:t>=2Å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788400" y="2971800"/>
            <a:ext cx="2743200" cy="738664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not feasible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54000" y="8077200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/>
              <a:buChar char="•"/>
            </a:pPr>
            <a:r>
              <a:rPr lang="en-US" sz="3200" dirty="0" smtClean="0">
                <a:latin typeface="Tahoma"/>
                <a:cs typeface="Tahoma"/>
              </a:rPr>
              <a:t>Gain in Peak flux less than linear</a:t>
            </a:r>
          </a:p>
          <a:p>
            <a:pPr algn="l">
              <a:buFont typeface="Arial"/>
              <a:buChar char="•"/>
            </a:pPr>
            <a:r>
              <a:rPr lang="en-US" sz="3200" dirty="0" smtClean="0">
                <a:latin typeface="Tahoma"/>
                <a:cs typeface="Tahoma"/>
              </a:rPr>
              <a:t>Loss of plateau region</a:t>
            </a:r>
            <a:endParaRPr lang="en-US" sz="3200" dirty="0">
              <a:latin typeface="Tahoma"/>
              <a:cs typeface="Tahom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Title 2"/>
          <p:cNvSpPr>
            <a:spLocks noGrp="1"/>
          </p:cNvSpPr>
          <p:nvPr>
            <p:ph type="title"/>
          </p:nvPr>
        </p:nvSpPr>
        <p:spPr>
          <a:xfrm>
            <a:off x="2616200" y="558800"/>
            <a:ext cx="9982200" cy="889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ahoma" charset="0"/>
              </a:rPr>
              <a:t>Accelerator boundary conditions</a:t>
            </a:r>
          </a:p>
        </p:txBody>
      </p:sp>
      <p:sp>
        <p:nvSpPr>
          <p:cNvPr id="34816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C66DF88-EA78-2C41-99EA-F583561ABB5A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50875" y="4648200"/>
            <a:ext cx="11703050" cy="449580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889000" indent="-571500" algn="l" eaLnBrk="0" hangingPunct="0">
              <a:spcBef>
                <a:spcPts val="1200"/>
              </a:spcBef>
              <a:buSzPct val="171000"/>
              <a:buFont typeface="TitilliumText22L 400 wt" charset="0"/>
              <a:buChar char="•"/>
            </a:pPr>
            <a:r>
              <a:rPr lang="en-US" kern="0" noProof="0" dirty="0" smtClean="0">
                <a:solidFill>
                  <a:schemeClr val="tx1"/>
                </a:solidFill>
                <a:latin typeface="Tahoma"/>
                <a:ea typeface="+mn-ea"/>
                <a:cs typeface="Tahoma"/>
                <a:sym typeface="TitilliumText22L 400 wt" charset="0"/>
              </a:rPr>
              <a:t>With 5MW and 50mA as boundary conditions:</a:t>
            </a:r>
          </a:p>
          <a:p>
            <a:pPr marL="1346200" lvl="1" indent="-571500" algn="l" eaLnBrk="0" hangingPunct="0">
              <a:spcBef>
                <a:spcPts val="1200"/>
              </a:spcBef>
              <a:buSzPct val="171000"/>
              <a:buFont typeface="TitilliumText22L 400 wt" charset="0"/>
              <a:buChar char="•"/>
            </a:pPr>
            <a:r>
              <a:rPr lang="en-US" kern="0" noProof="0" dirty="0" smtClean="0">
                <a:solidFill>
                  <a:schemeClr val="tx1"/>
                </a:solidFill>
                <a:latin typeface="Tahoma"/>
                <a:ea typeface="+mn-ea"/>
                <a:cs typeface="Tahoma"/>
                <a:sym typeface="TitilliumText22L 400 wt" charset="0"/>
              </a:rPr>
              <a:t>no scope for reducing pulse length </a:t>
            </a:r>
          </a:p>
          <a:p>
            <a:pPr marL="1346200" lvl="1" indent="-571500" algn="l" eaLnBrk="0" hangingPunct="0">
              <a:spcBef>
                <a:spcPts val="1200"/>
              </a:spcBef>
              <a:buSzPct val="171000"/>
              <a:buFont typeface="TitilliumText22L 400 wt" charset="0"/>
              <a:buChar char="•"/>
            </a:pPr>
            <a:r>
              <a:rPr lang="en-US" kern="0" dirty="0" smtClean="0">
                <a:solidFill>
                  <a:schemeClr val="tx1"/>
                </a:solidFill>
                <a:latin typeface="Tahoma"/>
                <a:ea typeface="+mn-ea"/>
                <a:cs typeface="Tahoma"/>
                <a:sym typeface="TitilliumText22L 400 wt" charset="0"/>
              </a:rPr>
              <a:t>no scope for reducing rep rate</a:t>
            </a:r>
          </a:p>
          <a:p>
            <a:pPr marL="889000" indent="-571500" algn="l" eaLnBrk="0" hangingPunct="0">
              <a:spcBef>
                <a:spcPts val="1200"/>
              </a:spcBef>
              <a:buSzPct val="171000"/>
              <a:buFont typeface="TitilliumText22L 400 wt" charset="0"/>
              <a:buChar char="•"/>
            </a:pPr>
            <a:r>
              <a:rPr lang="en-US" kern="0" dirty="0" smtClean="0">
                <a:solidFill>
                  <a:schemeClr val="tx1"/>
                </a:solidFill>
                <a:latin typeface="Tahoma"/>
                <a:ea typeface="+mn-ea"/>
                <a:cs typeface="Tahoma"/>
                <a:sym typeface="TitilliumText22L 400 wt" charset="0"/>
              </a:rPr>
              <a:t>How hard should we push to go beyond those boundary conditions?</a:t>
            </a:r>
          </a:p>
          <a:p>
            <a:pPr marL="1346200" lvl="1" indent="-571500" algn="l" eaLnBrk="0" hangingPunct="0">
              <a:spcBef>
                <a:spcPts val="1200"/>
              </a:spcBef>
              <a:buSzPct val="171000"/>
              <a:buFont typeface="TitilliumText22L 400 wt" charset="0"/>
              <a:buChar char="•"/>
            </a:pPr>
            <a:r>
              <a:rPr lang="en-US" kern="0" dirty="0" smtClean="0">
                <a:solidFill>
                  <a:schemeClr val="tx1"/>
                </a:solidFill>
                <a:latin typeface="Tahoma"/>
                <a:ea typeface="+mn-ea"/>
                <a:cs typeface="Tahoma"/>
                <a:sym typeface="TitilliumText22L 400 wt" charset="0"/>
              </a:rPr>
              <a:t>depends on impact on accelerator reliability and on instrument performance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016000" y="2247900"/>
          <a:ext cx="8889999" cy="800100"/>
        </p:xfrm>
        <a:graphic>
          <a:graphicData uri="http://schemas.openxmlformats.org/presentationml/2006/ole">
            <p:oleObj spid="_x0000_s315394" name="Equation" r:id="rId4" imgW="2540000" imgH="22860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016000" y="3581400"/>
          <a:ext cx="11512550" cy="711200"/>
        </p:xfrm>
        <a:graphic>
          <a:graphicData uri="http://schemas.openxmlformats.org/presentationml/2006/ole">
            <p:oleObj spid="_x0000_s315395" name="Equation" r:id="rId5" imgW="3289300" imgH="2032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Title 2"/>
          <p:cNvSpPr>
            <a:spLocks noGrp="1"/>
          </p:cNvSpPr>
          <p:nvPr>
            <p:ph type="title"/>
          </p:nvPr>
        </p:nvSpPr>
        <p:spPr>
          <a:xfrm>
            <a:off x="2616200" y="558800"/>
            <a:ext cx="9982200" cy="889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ahoma" charset="0"/>
              </a:rPr>
              <a:t>Effect on the instruments</a:t>
            </a:r>
          </a:p>
        </p:txBody>
      </p:sp>
      <p:sp>
        <p:nvSpPr>
          <p:cNvPr id="34816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C66DF88-EA78-2C41-99EA-F583561ABB5A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50875" y="2276475"/>
            <a:ext cx="11703050" cy="7477125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889000" indent="-571500" algn="l" eaLnBrk="0" hangingPunct="0">
              <a:spcBef>
                <a:spcPts val="1200"/>
              </a:spcBef>
              <a:buSzPct val="171000"/>
              <a:buFont typeface="TitilliumText22L 400 wt" charset="0"/>
              <a:buChar char="•"/>
            </a:pPr>
            <a:r>
              <a:rPr lang="en-US" kern="0" noProof="0" dirty="0" smtClean="0">
                <a:solidFill>
                  <a:schemeClr val="tx1"/>
                </a:solidFill>
                <a:latin typeface="Tahoma"/>
                <a:ea typeface="+mn-ea"/>
                <a:cs typeface="Tahoma"/>
                <a:sym typeface="TitilliumText22L 400 wt" charset="0"/>
              </a:rPr>
              <a:t>Establish a reasonable instrument suite:</a:t>
            </a:r>
          </a:p>
          <a:p>
            <a:pPr marL="1346200" lvl="1" indent="-571500" algn="l" eaLnBrk="0" hangingPunct="0">
              <a:spcBef>
                <a:spcPts val="1200"/>
              </a:spcBef>
              <a:buSzPct val="171000"/>
              <a:buFont typeface="TitilliumText22L 400 wt" charset="0"/>
              <a:buChar char="•"/>
            </a:pPr>
            <a:r>
              <a:rPr lang="en-US" kern="0" dirty="0" smtClean="0">
                <a:solidFill>
                  <a:schemeClr val="tx1"/>
                </a:solidFill>
                <a:latin typeface="Tahoma"/>
                <a:ea typeface="+mn-ea"/>
                <a:cs typeface="Tahoma"/>
                <a:sym typeface="TitilliumText22L 400 wt" charset="0"/>
              </a:rPr>
              <a:t>Spectrometers: cold chopper, thermal chopper, cold TAS, thermal TAS, TOF-TAS, 10</a:t>
            </a:r>
            <a:r>
              <a:rPr lang="en-US" kern="0" dirty="0" smtClean="0">
                <a:solidFill>
                  <a:schemeClr val="tx1"/>
                </a:solidFill>
                <a:latin typeface="Tahoma"/>
                <a:cs typeface="Tahoma"/>
                <a:sym typeface="TitilliumText22L 400 wt" charset="0"/>
              </a:rPr>
              <a:t>μeV backscattering</a:t>
            </a:r>
            <a:endParaRPr lang="en-US" kern="0" dirty="0" smtClean="0">
              <a:solidFill>
                <a:schemeClr val="tx1"/>
              </a:solidFill>
              <a:latin typeface="Tahoma"/>
              <a:ea typeface="+mn-ea"/>
              <a:cs typeface="Tahoma"/>
              <a:sym typeface="TitilliumText22L 400 wt" charset="0"/>
            </a:endParaRPr>
          </a:p>
          <a:p>
            <a:pPr marL="1346200" lvl="1" indent="-571500" algn="l" eaLnBrk="0" hangingPunct="0">
              <a:spcBef>
                <a:spcPts val="1200"/>
              </a:spcBef>
              <a:buSzPct val="171000"/>
              <a:buFont typeface="TitilliumText22L 400 wt" charset="0"/>
              <a:buChar char="•"/>
            </a:pPr>
            <a:r>
              <a:rPr lang="en-US" kern="0" dirty="0" smtClean="0">
                <a:solidFill>
                  <a:schemeClr val="tx1"/>
                </a:solidFill>
                <a:latin typeface="Tahoma"/>
                <a:ea typeface="+mn-ea"/>
                <a:cs typeface="Tahoma"/>
                <a:sym typeface="TitilliumText22L 400 wt" charset="0"/>
              </a:rPr>
              <a:t>Spin-echo: solenoid (IN11) type, Wide-angle (Span) type</a:t>
            </a:r>
          </a:p>
          <a:p>
            <a:pPr marL="1346200" lvl="1" indent="-571500" algn="l" eaLnBrk="0" hangingPunct="0">
              <a:spcBef>
                <a:spcPts val="1200"/>
              </a:spcBef>
              <a:buSzPct val="171000"/>
              <a:buFont typeface="TitilliumText22L 400 wt" charset="0"/>
              <a:buChar char="•"/>
            </a:pPr>
            <a:r>
              <a:rPr lang="en-US" kern="0" noProof="0" dirty="0" err="1" smtClean="0">
                <a:solidFill>
                  <a:schemeClr val="tx1"/>
                </a:solidFill>
                <a:latin typeface="Tahoma"/>
                <a:ea typeface="+mn-ea"/>
                <a:cs typeface="Tahoma"/>
                <a:sym typeface="TitilliumText22L 400 wt" charset="0"/>
              </a:rPr>
              <a:t>Diffractometers</a:t>
            </a:r>
            <a:r>
              <a:rPr lang="en-US" kern="0" noProof="0" dirty="0" smtClean="0">
                <a:solidFill>
                  <a:schemeClr val="tx1"/>
                </a:solidFill>
                <a:latin typeface="Tahoma"/>
                <a:ea typeface="+mn-ea"/>
                <a:cs typeface="Tahoma"/>
                <a:sym typeface="TitilliumText22L 400 wt" charset="0"/>
              </a:rPr>
              <a:t>: cold powder, thermal powder, extreme environment single crystal</a:t>
            </a:r>
          </a:p>
          <a:p>
            <a:pPr marL="1346200" lvl="1" indent="-571500" algn="l" eaLnBrk="0" hangingPunct="0">
              <a:spcBef>
                <a:spcPts val="1200"/>
              </a:spcBef>
              <a:buSzPct val="171000"/>
              <a:buFont typeface="TitilliumText22L 400 wt" charset="0"/>
              <a:buChar char="•"/>
            </a:pPr>
            <a:r>
              <a:rPr lang="en-US" kern="0" dirty="0" smtClean="0">
                <a:solidFill>
                  <a:schemeClr val="tx1"/>
                </a:solidFill>
                <a:latin typeface="Tahoma"/>
                <a:ea typeface="+mn-ea"/>
                <a:cs typeface="Tahoma"/>
                <a:sym typeface="TitilliumText22L 400 wt" charset="0"/>
              </a:rPr>
              <a:t>LSS: Short SANS, medium SANS, long SANS, vertical </a:t>
            </a:r>
            <a:r>
              <a:rPr lang="en-US" kern="0" dirty="0" err="1" smtClean="0">
                <a:solidFill>
                  <a:schemeClr val="tx1"/>
                </a:solidFill>
                <a:latin typeface="Tahoma"/>
                <a:ea typeface="+mn-ea"/>
                <a:cs typeface="Tahoma"/>
                <a:sym typeface="TitilliumText22L 400 wt" charset="0"/>
              </a:rPr>
              <a:t>reflectometer</a:t>
            </a:r>
            <a:r>
              <a:rPr lang="en-US" kern="0" dirty="0" smtClean="0">
                <a:solidFill>
                  <a:schemeClr val="tx1"/>
                </a:solidFill>
                <a:latin typeface="Tahoma"/>
                <a:ea typeface="+mn-ea"/>
                <a:cs typeface="Tahoma"/>
                <a:sym typeface="TitilliumText22L 400 wt" charset="0"/>
              </a:rPr>
              <a:t>, horizontal </a:t>
            </a:r>
            <a:r>
              <a:rPr lang="en-US" kern="0" dirty="0" err="1" smtClean="0">
                <a:solidFill>
                  <a:schemeClr val="tx1"/>
                </a:solidFill>
                <a:latin typeface="Tahoma"/>
                <a:ea typeface="+mn-ea"/>
                <a:cs typeface="Tahoma"/>
                <a:sym typeface="TitilliumText22L 400 wt" charset="0"/>
              </a:rPr>
              <a:t>reflectometer</a:t>
            </a:r>
            <a:endParaRPr lang="en-US" kern="0" dirty="0" smtClean="0">
              <a:solidFill>
                <a:schemeClr val="tx1"/>
              </a:solidFill>
              <a:latin typeface="Tahoma"/>
              <a:ea typeface="+mn-ea"/>
              <a:cs typeface="Tahoma"/>
              <a:sym typeface="TitilliumText22L 400 wt" charset="0"/>
            </a:endParaRPr>
          </a:p>
          <a:p>
            <a:pPr marL="889000" indent="-571500" algn="l" eaLnBrk="0" hangingPunct="0">
              <a:spcBef>
                <a:spcPts val="1200"/>
              </a:spcBef>
              <a:buSzPct val="171000"/>
              <a:buFont typeface="TitilliumText22L 400 wt" charset="0"/>
              <a:buChar char="•"/>
            </a:pPr>
            <a:r>
              <a:rPr lang="en-US" kern="0" dirty="0" smtClean="0">
                <a:solidFill>
                  <a:schemeClr val="tx1"/>
                </a:solidFill>
                <a:latin typeface="Tahoma"/>
                <a:ea typeface="+mn-ea"/>
                <a:cs typeface="Tahoma"/>
                <a:sym typeface="TitilliumText22L 400 wt" charset="0"/>
              </a:rPr>
              <a:t>Vary time structure and </a:t>
            </a:r>
            <a:r>
              <a:rPr lang="en-US" kern="0" dirty="0" err="1" smtClean="0">
                <a:solidFill>
                  <a:schemeClr val="tx1"/>
                </a:solidFill>
                <a:latin typeface="Tahoma"/>
                <a:ea typeface="+mn-ea"/>
                <a:cs typeface="Tahoma"/>
                <a:sym typeface="TitilliumText22L 400 wt" charset="0"/>
              </a:rPr>
              <a:t>optimise</a:t>
            </a:r>
            <a:r>
              <a:rPr lang="en-US" kern="0" dirty="0" smtClean="0">
                <a:solidFill>
                  <a:schemeClr val="tx1"/>
                </a:solidFill>
                <a:latin typeface="Tahoma"/>
                <a:ea typeface="+mn-ea"/>
                <a:cs typeface="Tahoma"/>
                <a:sym typeface="TitilliumText22L 400 wt" charset="0"/>
              </a:rPr>
              <a:t> each instrument for each time structure</a:t>
            </a:r>
          </a:p>
          <a:p>
            <a:pPr marL="1346200" lvl="1" indent="-571500" algn="l" eaLnBrk="0" hangingPunct="0">
              <a:spcBef>
                <a:spcPts val="1200"/>
              </a:spcBef>
              <a:buSzPct val="171000"/>
              <a:buFont typeface="TitilliumText22L 400 wt" charset="0"/>
              <a:buChar char="•"/>
            </a:pPr>
            <a:r>
              <a:rPr lang="en-US" kern="0" dirty="0" smtClean="0">
                <a:solidFill>
                  <a:schemeClr val="tx1"/>
                </a:solidFill>
                <a:latin typeface="Tahoma"/>
                <a:ea typeface="+mn-ea"/>
                <a:cs typeface="Tahoma"/>
                <a:sym typeface="TitilliumText22L 400 wt" charset="0"/>
              </a:rPr>
              <a:t>Huge job: 14 simulators over 10 months!</a:t>
            </a:r>
          </a:p>
          <a:p>
            <a:pPr marL="889000" indent="-571500" algn="l" eaLnBrk="0" hangingPunct="0">
              <a:spcBef>
                <a:spcPts val="1200"/>
              </a:spcBef>
              <a:buSzPct val="171000"/>
              <a:buFont typeface="TitilliumText22L 400 wt" charset="0"/>
              <a:buChar char="•"/>
            </a:pPr>
            <a:r>
              <a:rPr lang="en-US" kern="0" dirty="0" smtClean="0">
                <a:solidFill>
                  <a:schemeClr val="tx1"/>
                </a:solidFill>
                <a:latin typeface="Tahoma"/>
                <a:ea typeface="+mn-ea"/>
                <a:cs typeface="Tahoma"/>
                <a:sym typeface="TitilliumText22L 400 wt" charset="0"/>
              </a:rPr>
              <a:t>Figure of Merit = flux at sample over useful divergence ×</a:t>
            </a:r>
            <a:r>
              <a:rPr lang="en-US" kern="0" dirty="0" err="1" smtClean="0">
                <a:solidFill>
                  <a:schemeClr val="tx1"/>
                </a:solidFill>
                <a:latin typeface="Tahoma"/>
                <a:cs typeface="Tahoma"/>
                <a:sym typeface="TitilliumText22L 400 wt" charset="0"/>
              </a:rPr>
              <a:t>λ</a:t>
            </a:r>
            <a:r>
              <a:rPr lang="en-US" kern="0" baseline="30000" dirty="0" err="1" smtClean="0">
                <a:solidFill>
                  <a:schemeClr val="tx1"/>
                </a:solidFill>
                <a:latin typeface="Tahoma"/>
                <a:cs typeface="Tahoma"/>
                <a:sym typeface="TitilliumText22L 400 wt" charset="0"/>
              </a:rPr>
              <a:t>α</a:t>
            </a:r>
            <a:r>
              <a:rPr lang="en-US" kern="0" dirty="0" smtClean="0">
                <a:solidFill>
                  <a:schemeClr val="tx1"/>
                </a:solidFill>
                <a:latin typeface="Tahoma"/>
                <a:cs typeface="Tahoma"/>
                <a:sym typeface="TitilliumText22L 400 wt" charset="0"/>
              </a:rPr>
              <a:t> </a:t>
            </a:r>
          </a:p>
          <a:p>
            <a:pPr marL="1346200" lvl="1" indent="-571500" algn="l" eaLnBrk="0" hangingPunct="0">
              <a:spcBef>
                <a:spcPts val="1200"/>
              </a:spcBef>
              <a:buSzPct val="171000"/>
              <a:buFont typeface="TitilliumText22L 400 wt" charset="0"/>
              <a:buChar char="•"/>
            </a:pPr>
            <a:r>
              <a:rPr lang="en-US" kern="0" dirty="0" err="1" smtClean="0">
                <a:solidFill>
                  <a:schemeClr val="tx1"/>
                </a:solidFill>
                <a:latin typeface="Tahoma"/>
                <a:cs typeface="Tahoma"/>
                <a:sym typeface="TitilliumText22L 400 wt" charset="0"/>
              </a:rPr>
              <a:t>α</a:t>
            </a:r>
            <a:r>
              <a:rPr lang="en-US" kern="0" dirty="0" smtClean="0">
                <a:solidFill>
                  <a:schemeClr val="tx1"/>
                </a:solidFill>
                <a:latin typeface="Tahoma"/>
                <a:cs typeface="Tahoma"/>
                <a:sym typeface="TitilliumText22L 400 wt" charset="0"/>
              </a:rPr>
              <a:t>=0 for spectrometers and </a:t>
            </a:r>
            <a:r>
              <a:rPr lang="en-US" kern="0" dirty="0" err="1" smtClean="0">
                <a:solidFill>
                  <a:schemeClr val="tx1"/>
                </a:solidFill>
                <a:latin typeface="Tahoma"/>
                <a:cs typeface="Tahoma"/>
                <a:sym typeface="TitilliumText22L 400 wt" charset="0"/>
              </a:rPr>
              <a:t>diffractometers</a:t>
            </a:r>
            <a:endParaRPr lang="en-US" kern="0" dirty="0" smtClean="0">
              <a:solidFill>
                <a:schemeClr val="tx1"/>
              </a:solidFill>
              <a:latin typeface="Tahoma"/>
              <a:cs typeface="Tahoma"/>
              <a:sym typeface="TitilliumText22L 400 wt" charset="0"/>
            </a:endParaRPr>
          </a:p>
          <a:p>
            <a:pPr marL="1346200" lvl="1" indent="-571500" algn="l" eaLnBrk="0" hangingPunct="0">
              <a:spcBef>
                <a:spcPts val="1200"/>
              </a:spcBef>
              <a:buSzPct val="171000"/>
              <a:buFont typeface="TitilliumText22L 400 wt" charset="0"/>
              <a:buChar char="•"/>
            </a:pPr>
            <a:r>
              <a:rPr lang="en-US" kern="0" dirty="0" err="1" smtClean="0">
                <a:solidFill>
                  <a:schemeClr val="tx1"/>
                </a:solidFill>
                <a:latin typeface="Tahoma"/>
                <a:cs typeface="Tahoma"/>
                <a:sym typeface="TitilliumText22L 400 wt" charset="0"/>
              </a:rPr>
              <a:t>α</a:t>
            </a:r>
            <a:r>
              <a:rPr lang="en-US" kern="0" dirty="0" smtClean="0">
                <a:solidFill>
                  <a:schemeClr val="tx1"/>
                </a:solidFill>
                <a:latin typeface="Tahoma"/>
                <a:cs typeface="Tahoma"/>
                <a:sym typeface="TitilliumText22L 400 wt" charset="0"/>
              </a:rPr>
              <a:t>=2-4 for other instruments</a:t>
            </a:r>
            <a:endParaRPr lang="en-US" kern="0" dirty="0" smtClean="0">
              <a:solidFill>
                <a:schemeClr val="tx1"/>
              </a:solidFill>
              <a:latin typeface="Tahoma"/>
              <a:ea typeface="+mn-ea"/>
              <a:cs typeface="Tahoma"/>
              <a:sym typeface="TitilliumText22L 400 wt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7000" y="1371600"/>
            <a:ext cx="7620000" cy="2848598"/>
          </a:xfrm>
          <a:prstGeom prst="rect">
            <a:avLst/>
          </a:prstGeom>
        </p:spPr>
      </p:pic>
      <p:sp>
        <p:nvSpPr>
          <p:cNvPr id="348162" name="Title 2"/>
          <p:cNvSpPr>
            <a:spLocks noGrp="1"/>
          </p:cNvSpPr>
          <p:nvPr>
            <p:ph type="title"/>
          </p:nvPr>
        </p:nvSpPr>
        <p:spPr>
          <a:xfrm>
            <a:off x="2616200" y="558800"/>
            <a:ext cx="9982200" cy="889000"/>
          </a:xfrm>
        </p:spPr>
        <p:txBody>
          <a:bodyPr/>
          <a:lstStyle/>
          <a:p>
            <a:pPr eaLnBrk="1" hangingPunct="1"/>
            <a:r>
              <a:rPr lang="en-US" dirty="0" err="1" smtClean="0">
                <a:latin typeface="Tahoma" charset="0"/>
              </a:rPr>
              <a:t>Optimisation</a:t>
            </a:r>
            <a:r>
              <a:rPr lang="en-US" dirty="0" smtClean="0">
                <a:latin typeface="Tahoma" charset="0"/>
              </a:rPr>
              <a:t> example: Cold chopper</a:t>
            </a:r>
          </a:p>
        </p:txBody>
      </p:sp>
      <p:sp>
        <p:nvSpPr>
          <p:cNvPr id="34816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C66DF88-EA78-2C41-99EA-F583561ABB5A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1905001"/>
            <a:ext cx="5775325" cy="4191000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889000" indent="-571500" algn="l" eaLnBrk="0" hangingPunct="0">
              <a:spcBef>
                <a:spcPts val="1200"/>
              </a:spcBef>
              <a:buSzPct val="171000"/>
              <a:buFont typeface="TitilliumText22L 400 wt" charset="0"/>
              <a:buChar char="•"/>
            </a:pPr>
            <a:r>
              <a:rPr lang="en-US" kern="0" dirty="0" smtClean="0">
                <a:solidFill>
                  <a:schemeClr val="tx1"/>
                </a:solidFill>
                <a:latin typeface="Tahoma"/>
                <a:ea typeface="+mn-ea"/>
                <a:cs typeface="Tahoma"/>
                <a:sym typeface="TitilliumText22L 400 wt" charset="0"/>
              </a:rPr>
              <a:t>elliptical guide</a:t>
            </a:r>
          </a:p>
          <a:p>
            <a:pPr marL="889000" indent="-571500" algn="l" eaLnBrk="0" hangingPunct="0">
              <a:spcBef>
                <a:spcPts val="1200"/>
              </a:spcBef>
              <a:buSzPct val="171000"/>
              <a:buFont typeface="TitilliumText22L 400 wt" charset="0"/>
              <a:buChar char="•"/>
            </a:pPr>
            <a:r>
              <a:rPr lang="en-US" kern="0" dirty="0" smtClean="0">
                <a:solidFill>
                  <a:schemeClr val="tx1"/>
                </a:solidFill>
                <a:latin typeface="Tahoma"/>
                <a:ea typeface="+mn-ea"/>
                <a:cs typeface="Tahoma"/>
                <a:sym typeface="TitilliumText22L 400 wt" charset="0"/>
              </a:rPr>
              <a:t>Sample 2×2cm</a:t>
            </a:r>
            <a:r>
              <a:rPr lang="en-US" kern="0" baseline="30000" dirty="0" smtClean="0">
                <a:solidFill>
                  <a:schemeClr val="tx1"/>
                </a:solidFill>
                <a:latin typeface="Tahoma"/>
                <a:ea typeface="+mn-ea"/>
                <a:cs typeface="Tahoma"/>
                <a:sym typeface="TitilliumText22L 400 wt" charset="0"/>
              </a:rPr>
              <a:t>2</a:t>
            </a:r>
          </a:p>
          <a:p>
            <a:pPr marL="889000" indent="-571500" algn="l" eaLnBrk="0" hangingPunct="0">
              <a:spcBef>
                <a:spcPts val="1200"/>
              </a:spcBef>
              <a:buSzPct val="171000"/>
              <a:buFont typeface="TitilliumText22L 400 wt" charset="0"/>
              <a:buChar char="•"/>
            </a:pPr>
            <a:r>
              <a:rPr lang="en-US" kern="0" dirty="0" smtClean="0">
                <a:solidFill>
                  <a:schemeClr val="tx1"/>
                </a:solidFill>
                <a:latin typeface="Tahoma"/>
                <a:cs typeface="Tahoma"/>
                <a:sym typeface="TitilliumText22L 400 wt" charset="0"/>
              </a:rPr>
              <a:t>Make full use of RRM</a:t>
            </a:r>
          </a:p>
          <a:p>
            <a:pPr marL="889000" indent="-571500" algn="l" eaLnBrk="0" hangingPunct="0">
              <a:spcBef>
                <a:spcPts val="1200"/>
              </a:spcBef>
              <a:buSzPct val="171000"/>
              <a:buFont typeface="TitilliumText22L 400 wt" charset="0"/>
              <a:buChar char="•"/>
            </a:pPr>
            <a:r>
              <a:rPr lang="en-US" kern="0" dirty="0" smtClean="0">
                <a:solidFill>
                  <a:schemeClr val="tx1"/>
                </a:solidFill>
                <a:latin typeface="Tahoma"/>
                <a:ea typeface="+mn-ea"/>
                <a:cs typeface="Tahoma"/>
                <a:sym typeface="TitilliumText22L 400 wt" charset="0"/>
              </a:rPr>
              <a:t>100m long for </a:t>
            </a:r>
            <a:r>
              <a:rPr lang="en-US" kern="0" dirty="0" err="1" smtClean="0">
                <a:solidFill>
                  <a:schemeClr val="tx1"/>
                </a:solidFill>
                <a:latin typeface="Tahoma"/>
                <a:cs typeface="Tahoma"/>
                <a:sym typeface="TitilliumText22L 400 wt" charset="0"/>
              </a:rPr>
              <a:t>τ</a:t>
            </a:r>
            <a:r>
              <a:rPr lang="en-US" kern="0" dirty="0" smtClean="0">
                <a:solidFill>
                  <a:schemeClr val="tx1"/>
                </a:solidFill>
                <a:latin typeface="Tahoma"/>
                <a:cs typeface="Tahoma"/>
                <a:sym typeface="TitilliumText22L 400 wt" charset="0"/>
              </a:rPr>
              <a:t>=2ms</a:t>
            </a:r>
          </a:p>
          <a:p>
            <a:pPr marL="889000" indent="-571500" algn="l" eaLnBrk="0" hangingPunct="0">
              <a:spcBef>
                <a:spcPts val="1200"/>
              </a:spcBef>
              <a:buSzPct val="171000"/>
              <a:buFont typeface="TitilliumText22L 400 wt" charset="0"/>
              <a:buChar char="•"/>
            </a:pPr>
            <a:r>
              <a:rPr lang="en-US" kern="0" dirty="0" smtClean="0">
                <a:solidFill>
                  <a:schemeClr val="tx1"/>
                </a:solidFill>
                <a:latin typeface="Tahoma"/>
                <a:ea typeface="+mn-ea"/>
                <a:cs typeface="Tahoma"/>
                <a:sym typeface="TitilliumText22L 400 wt" charset="0"/>
              </a:rPr>
              <a:t>For shorter </a:t>
            </a:r>
            <a:r>
              <a:rPr lang="en-US" kern="0" dirty="0" err="1" smtClean="0">
                <a:solidFill>
                  <a:schemeClr val="tx1"/>
                </a:solidFill>
                <a:latin typeface="Tahoma"/>
                <a:cs typeface="Tahoma"/>
                <a:sym typeface="TitilliumText22L 400 wt" charset="0"/>
              </a:rPr>
              <a:t>τ</a:t>
            </a:r>
            <a:r>
              <a:rPr lang="en-US" kern="0" dirty="0" smtClean="0">
                <a:solidFill>
                  <a:schemeClr val="tx1"/>
                </a:solidFill>
                <a:latin typeface="Tahoma"/>
                <a:cs typeface="Tahoma"/>
                <a:sym typeface="TitilliumText22L 400 wt" charset="0"/>
              </a:rPr>
              <a:t>, reduce length to keep resolution constant at 1.6% at 5Å</a:t>
            </a:r>
          </a:p>
          <a:p>
            <a:pPr marL="889000" indent="-571500" algn="l" eaLnBrk="0" hangingPunct="0">
              <a:spcBef>
                <a:spcPts val="1200"/>
              </a:spcBef>
              <a:buSzPct val="171000"/>
              <a:buFont typeface="TitilliumText22L 400 wt" charset="0"/>
              <a:buChar char="•"/>
            </a:pPr>
            <a:endParaRPr lang="en-US" kern="0" dirty="0" smtClean="0">
              <a:solidFill>
                <a:schemeClr val="tx1"/>
              </a:solidFill>
              <a:latin typeface="Tahoma"/>
              <a:ea typeface="+mn-ea"/>
              <a:cs typeface="Tahoma"/>
              <a:sym typeface="TitilliumText22L 400 wt" charset="0"/>
            </a:endParaRPr>
          </a:p>
          <a:p>
            <a:pPr marL="889000" indent="-571500" algn="l" eaLnBrk="0" hangingPunct="0">
              <a:spcBef>
                <a:spcPts val="1200"/>
              </a:spcBef>
              <a:buSzPct val="171000"/>
              <a:buFont typeface="TitilliumText22L 400 wt" charset="0"/>
              <a:buChar char="•"/>
            </a:pPr>
            <a:endParaRPr lang="en-US" kern="0" dirty="0" smtClean="0">
              <a:solidFill>
                <a:schemeClr val="tx1"/>
              </a:solidFill>
              <a:latin typeface="Tahoma"/>
              <a:ea typeface="+mn-ea"/>
              <a:cs typeface="Tahoma"/>
              <a:sym typeface="TitilliumText22L 400 wt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8600" y="4189010"/>
            <a:ext cx="5956300" cy="55645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7000" y="5867400"/>
            <a:ext cx="4923972" cy="3505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Title 2"/>
          <p:cNvSpPr>
            <a:spLocks noGrp="1"/>
          </p:cNvSpPr>
          <p:nvPr>
            <p:ph type="title"/>
          </p:nvPr>
        </p:nvSpPr>
        <p:spPr>
          <a:xfrm>
            <a:off x="2616200" y="558800"/>
            <a:ext cx="9982200" cy="889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ahoma" charset="0"/>
              </a:rPr>
              <a:t>Keeping 5MW time-average power</a:t>
            </a:r>
          </a:p>
        </p:txBody>
      </p:sp>
      <p:sp>
        <p:nvSpPr>
          <p:cNvPr id="34816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C66DF88-EA78-2C41-99EA-F583561ABB5A}" type="slidenum">
              <a:rPr lang="en-US" smtClean="0"/>
              <a:pPr/>
              <a:t>9</a:t>
            </a:fld>
            <a:endParaRPr lang="en-US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t="1667"/>
          <a:stretch>
            <a:fillRect/>
          </a:stretch>
        </p:blipFill>
        <p:spPr>
          <a:xfrm>
            <a:off x="1016000" y="2286000"/>
            <a:ext cx="11135950" cy="4495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ster #3">
  <a:themeElements>
    <a:clrScheme name="Master #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3">
      <a:majorFont>
        <a:latin typeface="TitilliumText14L 600 wt"/>
        <a:ea typeface="ヒラギノ角ゴ ProN W6"/>
        <a:cs typeface="ヒラギノ角ゴ ProN W6"/>
      </a:majorFont>
      <a:minorFont>
        <a:latin typeface="TitilliumText22L 400 w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Master #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itle &amp; Bullets copy 9">
  <a:themeElements>
    <a:clrScheme name="Title &amp; Bullets copy 9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9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&amp; Bullets copy 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copy 10">
  <a:themeElements>
    <a:clrScheme name="Title &amp; Bullets copy 10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0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&amp; Bullets copy 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copy 11">
  <a:themeElements>
    <a:clrScheme name="Title &amp; Bullets copy 1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1">
      <a:majorFont>
        <a:latin typeface="TitilliumText14L 600 wt"/>
        <a:ea typeface="ヒラギノ角ゴ ProN W6"/>
        <a:cs typeface="ヒラギノ角ゴ ProN W6"/>
      </a:majorFont>
      <a:minorFont>
        <a:latin typeface="TitilliumText22L 400 w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&amp; Bullets copy 1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 &amp; Bullets copy">
  <a:themeElements>
    <a:clrScheme name="Title &amp; Bullets cop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&amp; Bullets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 &amp; Bullets copy 1">
  <a:themeElements>
    <a:clrScheme name="Title &amp; Bullets copy 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&amp; Bullets copy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ESS Intro">
  <a:themeElements>
    <a:clrScheme name="ESS Intr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S Intro">
      <a:majorFont>
        <a:latin typeface="TitilliumText14L 600 wt"/>
        <a:ea typeface="ヒラギノ角ゴ ProN W6"/>
        <a:cs typeface="ヒラギノ角ゴ ProN W6"/>
      </a:majorFont>
      <a:minorFont>
        <a:latin typeface="TitilliumText22L 400 w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ESS Intr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All graphic background copy 1">
  <a:themeElements>
    <a:clrScheme name="All graphic background copy 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l graphic background copy 1">
      <a:majorFont>
        <a:latin typeface="TitilliumText14L 600 wt"/>
        <a:ea typeface="ヒラギノ角ゴ ProN W6"/>
        <a:cs typeface="ヒラギノ角ゴ ProN W6"/>
      </a:majorFont>
      <a:minorFont>
        <a:latin typeface="TitilliumText14L 600 wt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All graphic background copy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All graphic background copy">
  <a:themeElements>
    <a:clrScheme name="All graphic background cop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l graphic background copy">
      <a:majorFont>
        <a:latin typeface="TitilliumText14L 600 wt"/>
        <a:ea typeface="ヒラギノ角ゴ ProN W6"/>
        <a:cs typeface="ヒラギノ角ゴ ProN W6"/>
      </a:majorFont>
      <a:minorFont>
        <a:latin typeface="TitilliumText14L 600 wt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All graphic background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Bullets &amp; bread copy 1">
  <a:themeElements>
    <a:clrScheme name="Bullets &amp; bread copy 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 &amp; bread copy 1">
      <a:majorFont>
        <a:latin typeface="TitilliumText14L 600 wt"/>
        <a:ea typeface="ヒラギノ角ゴ ProN W6"/>
        <a:cs typeface="ヒラギノ角ゴ ProN W6"/>
      </a:majorFont>
      <a:minorFont>
        <a:latin typeface="TitilliumText14L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Bullets &amp; bread copy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Master #15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0E7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E4F1F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15">
      <a:majorFont>
        <a:latin typeface="Helvetica"/>
        <a:ea typeface="ヒラギノ角ゴ ProN W6"/>
        <a:cs typeface="ヒラギノ角ゴ ProN W6"/>
      </a:majorFont>
      <a:minorFont>
        <a:latin typeface="Apple LiSung Light"/>
        <a:ea typeface="Apple LiSung Light"/>
        <a:cs typeface="Apple LiSung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Master #1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ullets &amp; bread copy">
  <a:themeElements>
    <a:clrScheme name="Bullets &amp; bread cop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 &amp; bread copy">
      <a:majorFont>
        <a:latin typeface="TitilliumText14L 600 wt"/>
        <a:ea typeface="ヒラギノ角ゴ ProN W6"/>
        <a:cs typeface="ヒラギノ角ゴ ProN W6"/>
      </a:majorFont>
      <a:minorFont>
        <a:latin typeface="TitilliumText14L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Bullets &amp; bread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_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_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_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itle &amp; Bullets copy 2">
  <a:themeElements>
    <a:clrScheme name="Title &amp; Bullets copy 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2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&amp; Bullets copy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&amp; Bullets copy 3">
  <a:themeElements>
    <a:clrScheme name="Title &amp; Bullets copy 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3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&amp; Bullets copy 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itle &amp; Bullets copy 5">
  <a:themeElements>
    <a:clrScheme name="Title &amp; Bullets copy 5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5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&amp; Bullets copy 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itle &amp; Bullets copy 6">
  <a:themeElements>
    <a:clrScheme name="Title &amp; Bullets copy 6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6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&amp; Bullets copy 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itle &amp; Bullets copy 7">
  <a:themeElements>
    <a:clrScheme name="Title &amp; Bullets copy 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7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&amp; Bullets copy 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&amp; Subtitle copy">
  <a:themeElements>
    <a:clrScheme name="Title &amp; Subtitle cop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 copy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&amp; Subtitle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1272</TotalTime>
  <Pages>0</Pages>
  <Words>600</Words>
  <Characters>0</Characters>
  <Application>Microsoft Macintosh PowerPoint</Application>
  <PresentationFormat>Custom</PresentationFormat>
  <Lines>0</Lines>
  <Paragraphs>131</Paragraphs>
  <Slides>18</Slides>
  <Notes>18</Notes>
  <HiddenSlides>0</HiddenSlides>
  <MMClips>0</MMClips>
  <ScaleCrop>false</ScaleCrop>
  <HeadingPairs>
    <vt:vector size="6" baseType="variant">
      <vt:variant>
        <vt:lpstr>Design Template</vt:lpstr>
      </vt:variant>
      <vt:variant>
        <vt:i4>22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41" baseType="lpstr">
      <vt:lpstr>Master #3</vt:lpstr>
      <vt:lpstr>Bullets &amp; bread copy</vt:lpstr>
      <vt:lpstr>Title &amp; Bullets copy 2</vt:lpstr>
      <vt:lpstr>Title &amp; Bullets copy 3</vt:lpstr>
      <vt:lpstr>Title &amp; Subtitle</vt:lpstr>
      <vt:lpstr>Title &amp; Bullets copy 5</vt:lpstr>
      <vt:lpstr>Title &amp; Bullets copy 6</vt:lpstr>
      <vt:lpstr>Title &amp; Bullets copy 7</vt:lpstr>
      <vt:lpstr>Title &amp; Subtitle copy</vt:lpstr>
      <vt:lpstr>Title &amp; Bullets copy 9</vt:lpstr>
      <vt:lpstr>Title &amp; Bullets copy 10</vt:lpstr>
      <vt:lpstr>Title &amp; Bullets copy 11</vt:lpstr>
      <vt:lpstr>Title &amp; Bullets copy</vt:lpstr>
      <vt:lpstr>Title &amp; Bullets copy 1</vt:lpstr>
      <vt:lpstr>ESS Intro</vt:lpstr>
      <vt:lpstr>All graphic background copy 1</vt:lpstr>
      <vt:lpstr>All graphic background copy</vt:lpstr>
      <vt:lpstr>Bullets &amp; bread copy 1</vt:lpstr>
      <vt:lpstr>Master #15</vt:lpstr>
      <vt:lpstr>1_Title &amp; Bullets</vt:lpstr>
      <vt:lpstr>1_Title &amp; Subtitle</vt:lpstr>
      <vt:lpstr>2_Title &amp; Subtitle</vt:lpstr>
      <vt:lpstr>Equation</vt:lpstr>
      <vt:lpstr>Slide 1</vt:lpstr>
      <vt:lpstr>Accelerator Time Structure</vt:lpstr>
      <vt:lpstr>Power calculation</vt:lpstr>
      <vt:lpstr>Shorten pulse length and T</vt:lpstr>
      <vt:lpstr>Halve pulse length, maintain T</vt:lpstr>
      <vt:lpstr>Accelerator boundary conditions</vt:lpstr>
      <vt:lpstr>Effect on the instruments</vt:lpstr>
      <vt:lpstr>Optimisation example: Cold chopper</vt:lpstr>
      <vt:lpstr>Keeping 5MW time-average power</vt:lpstr>
      <vt:lpstr>Keeping 5MW time-average power</vt:lpstr>
      <vt:lpstr>Keeping 5MW time-average power</vt:lpstr>
      <vt:lpstr>Keeping 5MW time-average power</vt:lpstr>
      <vt:lpstr>Keeping 60mA peak current</vt:lpstr>
      <vt:lpstr>Keeping 60mA peak current</vt:lpstr>
      <vt:lpstr>Keeping 60mA peak current</vt:lpstr>
      <vt:lpstr>Keeping 60mA peak current</vt:lpstr>
      <vt:lpstr>Effect on the instruments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Ken Andersen</cp:lastModifiedBy>
  <cp:revision>55</cp:revision>
  <dcterms:created xsi:type="dcterms:W3CDTF">2010-11-04T08:04:15Z</dcterms:created>
  <dcterms:modified xsi:type="dcterms:W3CDTF">2010-11-04T08:32:20Z</dcterms:modified>
</cp:coreProperties>
</file>